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59" r:id="rId6"/>
    <p:sldId id="260" r:id="rId7"/>
    <p:sldId id="261" r:id="rId8"/>
    <p:sldId id="268" r:id="rId9"/>
    <p:sldId id="269" r:id="rId10"/>
    <p:sldId id="270" r:id="rId11"/>
    <p:sldId id="266" r:id="rId12"/>
    <p:sldId id="265" r:id="rId13"/>
  </p:sldIdLst>
  <p:sldSz cx="18288000" cy="10287000"/>
  <p:notesSz cx="6858000" cy="9144000"/>
  <p:embeddedFontLst>
    <p:embeddedFont>
      <p:font typeface="Canva Sans" panose="020B0503030501040103" pitchFamily="34" charset="0"/>
      <p:regular r:id="rId14"/>
    </p:embeddedFont>
    <p:embeddedFont>
      <p:font typeface="Canva Sans Bold" panose="020B0803030501040103" pitchFamily="34" charset="0"/>
      <p:regular r:id="rId15"/>
      <p:bold r:id="rId16"/>
    </p:embeddedFont>
    <p:embeddedFont>
      <p:font typeface="Nunito 1" panose="020B0604020202020204" pitchFamily="34" charset="0"/>
      <p:regular r:id="rId17"/>
    </p:embeddedFont>
    <p:embeddedFont>
      <p:font typeface="Nunito 1 Bold" panose="020B0604020202020204" pitchFamily="34" charset="0"/>
      <p:regular r:id="rId18"/>
    </p:embeddedFont>
    <p:embeddedFont>
      <p:font typeface="Nunito Bold Bold" panose="020B0604020202020204" pitchFamily="34" charset="0"/>
      <p:regular r:id="rId19"/>
    </p:embeddedFont>
    <p:embeddedFont>
      <p:font typeface="Poppins Ultra-Bold" pitchFamily="2" charset="77"/>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autoAdjust="0"/>
    <p:restoredTop sz="94580" autoAdjust="0"/>
  </p:normalViewPr>
  <p:slideViewPr>
    <p:cSldViewPr>
      <p:cViewPr varScale="1">
        <p:scale>
          <a:sx n="99" d="100"/>
          <a:sy n="99" d="100"/>
        </p:scale>
        <p:origin x="-448"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eesh Kashetty" userId="51dd14b13b03cc85" providerId="LiveId" clId="{3E1786E8-127E-40AD-98C2-BCD2C5B2F4EB}"/>
    <pc:docChg chg="undo custSel addSld modSld sldOrd">
      <pc:chgData name="Aneesh Kashetty" userId="51dd14b13b03cc85" providerId="LiveId" clId="{3E1786E8-127E-40AD-98C2-BCD2C5B2F4EB}" dt="2024-04-27T04:55:03.919" v="1371" actId="20577"/>
      <pc:docMkLst>
        <pc:docMk/>
      </pc:docMkLst>
      <pc:sldChg chg="delSp modSp mod">
        <pc:chgData name="Aneesh Kashetty" userId="51dd14b13b03cc85" providerId="LiveId" clId="{3E1786E8-127E-40AD-98C2-BCD2C5B2F4EB}" dt="2024-04-26T19:25:27.277" v="255" actId="20577"/>
        <pc:sldMkLst>
          <pc:docMk/>
          <pc:sldMk cId="0" sldId="256"/>
        </pc:sldMkLst>
        <pc:spChg chg="mod">
          <ac:chgData name="Aneesh Kashetty" userId="51dd14b13b03cc85" providerId="LiveId" clId="{3E1786E8-127E-40AD-98C2-BCD2C5B2F4EB}" dt="2024-04-26T19:18:29.189" v="79" actId="122"/>
          <ac:spMkLst>
            <pc:docMk/>
            <pc:sldMk cId="0" sldId="256"/>
            <ac:spMk id="3" creationId="{00000000-0000-0000-0000-000000000000}"/>
          </ac:spMkLst>
        </pc:spChg>
        <pc:spChg chg="mod">
          <ac:chgData name="Aneesh Kashetty" userId="51dd14b13b03cc85" providerId="LiveId" clId="{3E1786E8-127E-40AD-98C2-BCD2C5B2F4EB}" dt="2024-04-26T19:18:29.189" v="79" actId="122"/>
          <ac:spMkLst>
            <pc:docMk/>
            <pc:sldMk cId="0" sldId="256"/>
            <ac:spMk id="4" creationId="{00000000-0000-0000-0000-000000000000}"/>
          </ac:spMkLst>
        </pc:spChg>
        <pc:spChg chg="mod">
          <ac:chgData name="Aneesh Kashetty" userId="51dd14b13b03cc85" providerId="LiveId" clId="{3E1786E8-127E-40AD-98C2-BCD2C5B2F4EB}" dt="2024-04-26T19:18:59.603" v="84" actId="1076"/>
          <ac:spMkLst>
            <pc:docMk/>
            <pc:sldMk cId="0" sldId="256"/>
            <ac:spMk id="7" creationId="{277C3951-960D-7270-DF46-B03385C81BD2}"/>
          </ac:spMkLst>
        </pc:spChg>
        <pc:spChg chg="mod topLvl">
          <ac:chgData name="Aneesh Kashetty" userId="51dd14b13b03cc85" providerId="LiveId" clId="{3E1786E8-127E-40AD-98C2-BCD2C5B2F4EB}" dt="2024-04-26T19:19:05.876" v="85" actId="1076"/>
          <ac:spMkLst>
            <pc:docMk/>
            <pc:sldMk cId="0" sldId="256"/>
            <ac:spMk id="10" creationId="{00000000-0000-0000-0000-000000000000}"/>
          </ac:spMkLst>
        </pc:spChg>
        <pc:spChg chg="del mod topLvl">
          <ac:chgData name="Aneesh Kashetty" userId="51dd14b13b03cc85" providerId="LiveId" clId="{3E1786E8-127E-40AD-98C2-BCD2C5B2F4EB}" dt="2024-04-26T19:18:43.460" v="81" actId="478"/>
          <ac:spMkLst>
            <pc:docMk/>
            <pc:sldMk cId="0" sldId="256"/>
            <ac:spMk id="11" creationId="{00000000-0000-0000-0000-000000000000}"/>
          </ac:spMkLst>
        </pc:spChg>
        <pc:spChg chg="mod">
          <ac:chgData name="Aneesh Kashetty" userId="51dd14b13b03cc85" providerId="LiveId" clId="{3E1786E8-127E-40AD-98C2-BCD2C5B2F4EB}" dt="2024-04-26T19:19:35.786" v="120" actId="20577"/>
          <ac:spMkLst>
            <pc:docMk/>
            <pc:sldMk cId="0" sldId="256"/>
            <ac:spMk id="12" creationId="{00000000-0000-0000-0000-000000000000}"/>
          </ac:spMkLst>
        </pc:spChg>
        <pc:spChg chg="mod">
          <ac:chgData name="Aneesh Kashetty" userId="51dd14b13b03cc85" providerId="LiveId" clId="{3E1786E8-127E-40AD-98C2-BCD2C5B2F4EB}" dt="2024-04-26T19:25:27.277" v="255" actId="20577"/>
          <ac:spMkLst>
            <pc:docMk/>
            <pc:sldMk cId="0" sldId="256"/>
            <ac:spMk id="14" creationId="{2353161A-F2D7-458A-A9F2-AF57241FF919}"/>
          </ac:spMkLst>
        </pc:spChg>
        <pc:spChg chg="mod">
          <ac:chgData name="Aneesh Kashetty" userId="51dd14b13b03cc85" providerId="LiveId" clId="{3E1786E8-127E-40AD-98C2-BCD2C5B2F4EB}" dt="2024-04-26T19:24:12.101" v="197" actId="1076"/>
          <ac:spMkLst>
            <pc:docMk/>
            <pc:sldMk cId="0" sldId="256"/>
            <ac:spMk id="15" creationId="{BBE66E98-CD38-7655-012B-82BC17F5F62A}"/>
          </ac:spMkLst>
        </pc:spChg>
        <pc:grpChg chg="mod">
          <ac:chgData name="Aneesh Kashetty" userId="51dd14b13b03cc85" providerId="LiveId" clId="{3E1786E8-127E-40AD-98C2-BCD2C5B2F4EB}" dt="2024-04-26T19:18:55.654" v="83" actId="1076"/>
          <ac:grpSpMkLst>
            <pc:docMk/>
            <pc:sldMk cId="0" sldId="256"/>
            <ac:grpSpMk id="2" creationId="{00000000-0000-0000-0000-000000000000}"/>
          </ac:grpSpMkLst>
        </pc:grpChg>
        <pc:grpChg chg="del">
          <ac:chgData name="Aneesh Kashetty" userId="51dd14b13b03cc85" providerId="LiveId" clId="{3E1786E8-127E-40AD-98C2-BCD2C5B2F4EB}" dt="2024-04-26T19:18:43.460" v="81" actId="478"/>
          <ac:grpSpMkLst>
            <pc:docMk/>
            <pc:sldMk cId="0" sldId="256"/>
            <ac:grpSpMk id="9" creationId="{00000000-0000-0000-0000-000000000000}"/>
          </ac:grpSpMkLst>
        </pc:grpChg>
      </pc:sldChg>
      <pc:sldChg chg="addSp modSp mod">
        <pc:chgData name="Aneesh Kashetty" userId="51dd14b13b03cc85" providerId="LiveId" clId="{3E1786E8-127E-40AD-98C2-BCD2C5B2F4EB}" dt="2024-04-27T04:19:23.695" v="825" actId="1076"/>
        <pc:sldMkLst>
          <pc:docMk/>
          <pc:sldMk cId="0" sldId="257"/>
        </pc:sldMkLst>
        <pc:spChg chg="mod">
          <ac:chgData name="Aneesh Kashetty" userId="51dd14b13b03cc85" providerId="LiveId" clId="{3E1786E8-127E-40AD-98C2-BCD2C5B2F4EB}" dt="2024-04-27T04:19:23.695" v="825" actId="1076"/>
          <ac:spMkLst>
            <pc:docMk/>
            <pc:sldMk cId="0" sldId="257"/>
            <ac:spMk id="3" creationId="{00000000-0000-0000-0000-000000000000}"/>
          </ac:spMkLst>
        </pc:spChg>
        <pc:spChg chg="mod">
          <ac:chgData name="Aneesh Kashetty" userId="51dd14b13b03cc85" providerId="LiveId" clId="{3E1786E8-127E-40AD-98C2-BCD2C5B2F4EB}" dt="2024-04-27T04:14:05.823" v="765" actId="1076"/>
          <ac:spMkLst>
            <pc:docMk/>
            <pc:sldMk cId="0" sldId="257"/>
            <ac:spMk id="8" creationId="{00000000-0000-0000-0000-000000000000}"/>
          </ac:spMkLst>
        </pc:spChg>
        <pc:spChg chg="mod">
          <ac:chgData name="Aneesh Kashetty" userId="51dd14b13b03cc85" providerId="LiveId" clId="{3E1786E8-127E-40AD-98C2-BCD2C5B2F4EB}" dt="2024-04-27T04:19:11.574" v="823" actId="1076"/>
          <ac:spMkLst>
            <pc:docMk/>
            <pc:sldMk cId="0" sldId="257"/>
            <ac:spMk id="9" creationId="{00000000-0000-0000-0000-000000000000}"/>
          </ac:spMkLst>
        </pc:spChg>
        <pc:spChg chg="mod">
          <ac:chgData name="Aneesh Kashetty" userId="51dd14b13b03cc85" providerId="LiveId" clId="{3E1786E8-127E-40AD-98C2-BCD2C5B2F4EB}" dt="2024-04-27T04:15:05.751" v="771" actId="1076"/>
          <ac:spMkLst>
            <pc:docMk/>
            <pc:sldMk cId="0" sldId="257"/>
            <ac:spMk id="14" creationId="{00000000-0000-0000-0000-000000000000}"/>
          </ac:spMkLst>
        </pc:spChg>
        <pc:spChg chg="mod">
          <ac:chgData name="Aneesh Kashetty" userId="51dd14b13b03cc85" providerId="LiveId" clId="{3E1786E8-127E-40AD-98C2-BCD2C5B2F4EB}" dt="2024-04-27T04:17:12.633" v="794" actId="20577"/>
          <ac:spMkLst>
            <pc:docMk/>
            <pc:sldMk cId="0" sldId="257"/>
            <ac:spMk id="18" creationId="{00000000-0000-0000-0000-000000000000}"/>
          </ac:spMkLst>
        </pc:spChg>
        <pc:spChg chg="mod">
          <ac:chgData name="Aneesh Kashetty" userId="51dd14b13b03cc85" providerId="LiveId" clId="{3E1786E8-127E-40AD-98C2-BCD2C5B2F4EB}" dt="2024-04-27T04:17:37.231" v="807" actId="20577"/>
          <ac:spMkLst>
            <pc:docMk/>
            <pc:sldMk cId="0" sldId="257"/>
            <ac:spMk id="22" creationId="{00000000-0000-0000-0000-000000000000}"/>
          </ac:spMkLst>
        </pc:spChg>
        <pc:spChg chg="mod">
          <ac:chgData name="Aneesh Kashetty" userId="51dd14b13b03cc85" providerId="LiveId" clId="{3E1786E8-127E-40AD-98C2-BCD2C5B2F4EB}" dt="2024-04-27T04:15:38.769" v="776"/>
          <ac:spMkLst>
            <pc:docMk/>
            <pc:sldMk cId="0" sldId="257"/>
            <ac:spMk id="27" creationId="{0727952E-3CAC-0F66-D18D-1A4F1B042400}"/>
          </ac:spMkLst>
        </pc:spChg>
        <pc:spChg chg="mod">
          <ac:chgData name="Aneesh Kashetty" userId="51dd14b13b03cc85" providerId="LiveId" clId="{3E1786E8-127E-40AD-98C2-BCD2C5B2F4EB}" dt="2024-04-27T04:16:52.899" v="784" actId="20577"/>
          <ac:spMkLst>
            <pc:docMk/>
            <pc:sldMk cId="0" sldId="257"/>
            <ac:spMk id="28" creationId="{E2374881-1268-0E5C-A62D-73565304F434}"/>
          </ac:spMkLst>
        </pc:spChg>
        <pc:spChg chg="add mod">
          <ac:chgData name="Aneesh Kashetty" userId="51dd14b13b03cc85" providerId="LiveId" clId="{3E1786E8-127E-40AD-98C2-BCD2C5B2F4EB}" dt="2024-04-27T04:18:05.215" v="819" actId="20577"/>
          <ac:spMkLst>
            <pc:docMk/>
            <pc:sldMk cId="0" sldId="257"/>
            <ac:spMk id="29" creationId="{EC805E26-4B19-0D4F-F60A-71F97347F8B3}"/>
          </ac:spMkLst>
        </pc:spChg>
        <pc:grpChg chg="mod">
          <ac:chgData name="Aneesh Kashetty" userId="51dd14b13b03cc85" providerId="LiveId" clId="{3E1786E8-127E-40AD-98C2-BCD2C5B2F4EB}" dt="2024-04-27T04:19:17.875" v="824" actId="1076"/>
          <ac:grpSpMkLst>
            <pc:docMk/>
            <pc:sldMk cId="0" sldId="257"/>
            <ac:grpSpMk id="5" creationId="{00000000-0000-0000-0000-000000000000}"/>
          </ac:grpSpMkLst>
        </pc:grpChg>
        <pc:grpChg chg="mod">
          <ac:chgData name="Aneesh Kashetty" userId="51dd14b13b03cc85" providerId="LiveId" clId="{3E1786E8-127E-40AD-98C2-BCD2C5B2F4EB}" dt="2024-04-27T04:19:05.713" v="822" actId="1076"/>
          <ac:grpSpMkLst>
            <pc:docMk/>
            <pc:sldMk cId="0" sldId="257"/>
            <ac:grpSpMk id="10" creationId="{00000000-0000-0000-0000-000000000000}"/>
          </ac:grpSpMkLst>
        </pc:grpChg>
        <pc:grpChg chg="mod">
          <ac:chgData name="Aneesh Kashetty" userId="51dd14b13b03cc85" providerId="LiveId" clId="{3E1786E8-127E-40AD-98C2-BCD2C5B2F4EB}" dt="2024-04-27T04:14:57.649" v="770" actId="1076"/>
          <ac:grpSpMkLst>
            <pc:docMk/>
            <pc:sldMk cId="0" sldId="257"/>
            <ac:grpSpMk id="15" creationId="{00000000-0000-0000-0000-000000000000}"/>
          </ac:grpSpMkLst>
        </pc:grpChg>
        <pc:grpChg chg="mod">
          <ac:chgData name="Aneesh Kashetty" userId="51dd14b13b03cc85" providerId="LiveId" clId="{3E1786E8-127E-40AD-98C2-BCD2C5B2F4EB}" dt="2024-04-27T04:18:18.047" v="820" actId="1076"/>
          <ac:grpSpMkLst>
            <pc:docMk/>
            <pc:sldMk cId="0" sldId="257"/>
            <ac:grpSpMk id="19" creationId="{00000000-0000-0000-0000-000000000000}"/>
          </ac:grpSpMkLst>
        </pc:grpChg>
        <pc:grpChg chg="mod">
          <ac:chgData name="Aneesh Kashetty" userId="51dd14b13b03cc85" providerId="LiveId" clId="{3E1786E8-127E-40AD-98C2-BCD2C5B2F4EB}" dt="2024-04-27T04:16:22.399" v="780" actId="1076"/>
          <ac:grpSpMkLst>
            <pc:docMk/>
            <pc:sldMk cId="0" sldId="257"/>
            <ac:grpSpMk id="23" creationId="{00000000-0000-0000-0000-000000000000}"/>
          </ac:grpSpMkLst>
        </pc:grpChg>
        <pc:grpChg chg="add mod">
          <ac:chgData name="Aneesh Kashetty" userId="51dd14b13b03cc85" providerId="LiveId" clId="{3E1786E8-127E-40AD-98C2-BCD2C5B2F4EB}" dt="2024-04-27T04:18:36.213" v="821" actId="1076"/>
          <ac:grpSpMkLst>
            <pc:docMk/>
            <pc:sldMk cId="0" sldId="257"/>
            <ac:grpSpMk id="26" creationId="{24AE2580-19E8-22CA-FDF1-2DA828560F1D}"/>
          </ac:grpSpMkLst>
        </pc:grpChg>
      </pc:sldChg>
      <pc:sldChg chg="modSp mod">
        <pc:chgData name="Aneesh Kashetty" userId="51dd14b13b03cc85" providerId="LiveId" clId="{3E1786E8-127E-40AD-98C2-BCD2C5B2F4EB}" dt="2024-04-26T20:58:52.418" v="557" actId="20577"/>
        <pc:sldMkLst>
          <pc:docMk/>
          <pc:sldMk cId="0" sldId="258"/>
        </pc:sldMkLst>
        <pc:spChg chg="mod">
          <ac:chgData name="Aneesh Kashetty" userId="51dd14b13b03cc85" providerId="LiveId" clId="{3E1786E8-127E-40AD-98C2-BCD2C5B2F4EB}" dt="2024-04-26T20:58:52.418" v="557" actId="20577"/>
          <ac:spMkLst>
            <pc:docMk/>
            <pc:sldMk cId="0" sldId="258"/>
            <ac:spMk id="11" creationId="{00000000-0000-0000-0000-000000000000}"/>
          </ac:spMkLst>
        </pc:spChg>
      </pc:sldChg>
      <pc:sldChg chg="modSp mod">
        <pc:chgData name="Aneesh Kashetty" userId="51dd14b13b03cc85" providerId="LiveId" clId="{3E1786E8-127E-40AD-98C2-BCD2C5B2F4EB}" dt="2024-04-26T20:57:12.916" v="540" actId="123"/>
        <pc:sldMkLst>
          <pc:docMk/>
          <pc:sldMk cId="0" sldId="259"/>
        </pc:sldMkLst>
        <pc:spChg chg="mod">
          <ac:chgData name="Aneesh Kashetty" userId="51dd14b13b03cc85" providerId="LiveId" clId="{3E1786E8-127E-40AD-98C2-BCD2C5B2F4EB}" dt="2024-04-26T20:52:48.097" v="476" actId="14100"/>
          <ac:spMkLst>
            <pc:docMk/>
            <pc:sldMk cId="0" sldId="259"/>
            <ac:spMk id="26" creationId="{00000000-0000-0000-0000-000000000000}"/>
          </ac:spMkLst>
        </pc:spChg>
        <pc:spChg chg="mod">
          <ac:chgData name="Aneesh Kashetty" userId="51dd14b13b03cc85" providerId="LiveId" clId="{3E1786E8-127E-40AD-98C2-BCD2C5B2F4EB}" dt="2024-04-26T20:42:07.891" v="342" actId="14100"/>
          <ac:spMkLst>
            <pc:docMk/>
            <pc:sldMk cId="0" sldId="259"/>
            <ac:spMk id="28" creationId="{00000000-0000-0000-0000-000000000000}"/>
          </ac:spMkLst>
        </pc:spChg>
        <pc:spChg chg="mod">
          <ac:chgData name="Aneesh Kashetty" userId="51dd14b13b03cc85" providerId="LiveId" clId="{3E1786E8-127E-40AD-98C2-BCD2C5B2F4EB}" dt="2024-04-26T20:41:09.069" v="331" actId="20577"/>
          <ac:spMkLst>
            <pc:docMk/>
            <pc:sldMk cId="0" sldId="259"/>
            <ac:spMk id="31" creationId="{9EA187FF-4553-27E7-8E26-25D4097267EC}"/>
          </ac:spMkLst>
        </pc:spChg>
        <pc:spChg chg="mod">
          <ac:chgData name="Aneesh Kashetty" userId="51dd14b13b03cc85" providerId="LiveId" clId="{3E1786E8-127E-40AD-98C2-BCD2C5B2F4EB}" dt="2024-04-26T20:50:19.818" v="460" actId="20577"/>
          <ac:spMkLst>
            <pc:docMk/>
            <pc:sldMk cId="0" sldId="259"/>
            <ac:spMk id="32" creationId="{0483FC01-E66D-AA31-12E6-4DF4133DCF8A}"/>
          </ac:spMkLst>
        </pc:spChg>
        <pc:spChg chg="mod">
          <ac:chgData name="Aneesh Kashetty" userId="51dd14b13b03cc85" providerId="LiveId" clId="{3E1786E8-127E-40AD-98C2-BCD2C5B2F4EB}" dt="2024-04-26T20:46:32.078" v="378" actId="1076"/>
          <ac:spMkLst>
            <pc:docMk/>
            <pc:sldMk cId="0" sldId="259"/>
            <ac:spMk id="35" creationId="{26DCDB39-BFE1-F050-CABC-302B49DB6E84}"/>
          </ac:spMkLst>
        </pc:spChg>
        <pc:spChg chg="mod">
          <ac:chgData name="Aneesh Kashetty" userId="51dd14b13b03cc85" providerId="LiveId" clId="{3E1786E8-127E-40AD-98C2-BCD2C5B2F4EB}" dt="2024-04-26T20:57:12.916" v="540" actId="123"/>
          <ac:spMkLst>
            <pc:docMk/>
            <pc:sldMk cId="0" sldId="259"/>
            <ac:spMk id="37" creationId="{FC176D41-48A2-3DD8-20CD-E6C27C0C9AD0}"/>
          </ac:spMkLst>
        </pc:spChg>
        <pc:grpChg chg="mod">
          <ac:chgData name="Aneesh Kashetty" userId="51dd14b13b03cc85" providerId="LiveId" clId="{3E1786E8-127E-40AD-98C2-BCD2C5B2F4EB}" dt="2024-04-26T20:42:24.313" v="343" actId="14100"/>
          <ac:grpSpMkLst>
            <pc:docMk/>
            <pc:sldMk cId="0" sldId="259"/>
            <ac:grpSpMk id="2" creationId="{00000000-0000-0000-0000-000000000000}"/>
          </ac:grpSpMkLst>
        </pc:grpChg>
        <pc:grpChg chg="mod">
          <ac:chgData name="Aneesh Kashetty" userId="51dd14b13b03cc85" providerId="LiveId" clId="{3E1786E8-127E-40AD-98C2-BCD2C5B2F4EB}" dt="2024-04-26T20:47:18.543" v="384" actId="14100"/>
          <ac:grpSpMkLst>
            <pc:docMk/>
            <pc:sldMk cId="0" sldId="259"/>
            <ac:grpSpMk id="6" creationId="{00000000-0000-0000-0000-000000000000}"/>
          </ac:grpSpMkLst>
        </pc:grpChg>
        <pc:grpChg chg="mod">
          <ac:chgData name="Aneesh Kashetty" userId="51dd14b13b03cc85" providerId="LiveId" clId="{3E1786E8-127E-40AD-98C2-BCD2C5B2F4EB}" dt="2024-04-26T20:47:33.049" v="386" actId="14100"/>
          <ac:grpSpMkLst>
            <pc:docMk/>
            <pc:sldMk cId="0" sldId="259"/>
            <ac:grpSpMk id="10" creationId="{00000000-0000-0000-0000-000000000000}"/>
          </ac:grpSpMkLst>
        </pc:grpChg>
      </pc:sldChg>
      <pc:sldChg chg="delSp modSp mod">
        <pc:chgData name="Aneesh Kashetty" userId="51dd14b13b03cc85" providerId="LiveId" clId="{3E1786E8-127E-40AD-98C2-BCD2C5B2F4EB}" dt="2024-04-27T04:10:17.338" v="718" actId="1076"/>
        <pc:sldMkLst>
          <pc:docMk/>
          <pc:sldMk cId="0" sldId="260"/>
        </pc:sldMkLst>
        <pc:spChg chg="mod">
          <ac:chgData name="Aneesh Kashetty" userId="51dd14b13b03cc85" providerId="LiveId" clId="{3E1786E8-127E-40AD-98C2-BCD2C5B2F4EB}" dt="2024-04-27T03:59:36.271" v="618" actId="20577"/>
          <ac:spMkLst>
            <pc:docMk/>
            <pc:sldMk cId="0" sldId="260"/>
            <ac:spMk id="11" creationId="{00000000-0000-0000-0000-000000000000}"/>
          </ac:spMkLst>
        </pc:spChg>
        <pc:spChg chg="mod">
          <ac:chgData name="Aneesh Kashetty" userId="51dd14b13b03cc85" providerId="LiveId" clId="{3E1786E8-127E-40AD-98C2-BCD2C5B2F4EB}" dt="2024-04-27T04:01:31.160" v="641" actId="20577"/>
          <ac:spMkLst>
            <pc:docMk/>
            <pc:sldMk cId="0" sldId="260"/>
            <ac:spMk id="12" creationId="{00000000-0000-0000-0000-000000000000}"/>
          </ac:spMkLst>
        </pc:spChg>
        <pc:spChg chg="mod">
          <ac:chgData name="Aneesh Kashetty" userId="51dd14b13b03cc85" providerId="LiveId" clId="{3E1786E8-127E-40AD-98C2-BCD2C5B2F4EB}" dt="2024-04-27T04:08:14.651" v="654" actId="20577"/>
          <ac:spMkLst>
            <pc:docMk/>
            <pc:sldMk cId="0" sldId="260"/>
            <ac:spMk id="22" creationId="{00000000-0000-0000-0000-000000000000}"/>
          </ac:spMkLst>
        </pc:spChg>
        <pc:spChg chg="mod">
          <ac:chgData name="Aneesh Kashetty" userId="51dd14b13b03cc85" providerId="LiveId" clId="{3E1786E8-127E-40AD-98C2-BCD2C5B2F4EB}" dt="2024-04-27T04:10:17.338" v="718" actId="1076"/>
          <ac:spMkLst>
            <pc:docMk/>
            <pc:sldMk cId="0" sldId="260"/>
            <ac:spMk id="40" creationId="{556E7E28-0274-3C9C-B3BA-F7367C74CDB7}"/>
          </ac:spMkLst>
        </pc:spChg>
        <pc:spChg chg="del mod">
          <ac:chgData name="Aneesh Kashetty" userId="51dd14b13b03cc85" providerId="LiveId" clId="{3E1786E8-127E-40AD-98C2-BCD2C5B2F4EB}" dt="2024-04-27T04:10:11.128" v="717" actId="478"/>
          <ac:spMkLst>
            <pc:docMk/>
            <pc:sldMk cId="0" sldId="260"/>
            <ac:spMk id="43" creationId="{840333BE-25F9-3692-C130-BF18773B4372}"/>
          </ac:spMkLst>
        </pc:spChg>
      </pc:sldChg>
      <pc:sldChg chg="addSp delSp modSp mod">
        <pc:chgData name="Aneesh Kashetty" userId="51dd14b13b03cc85" providerId="LiveId" clId="{3E1786E8-127E-40AD-98C2-BCD2C5B2F4EB}" dt="2024-04-27T04:25:23.385" v="923" actId="20577"/>
        <pc:sldMkLst>
          <pc:docMk/>
          <pc:sldMk cId="0" sldId="261"/>
        </pc:sldMkLst>
        <pc:spChg chg="mod">
          <ac:chgData name="Aneesh Kashetty" userId="51dd14b13b03cc85" providerId="LiveId" clId="{3E1786E8-127E-40AD-98C2-BCD2C5B2F4EB}" dt="2024-04-27T04:23:32.078" v="878" actId="1076"/>
          <ac:spMkLst>
            <pc:docMk/>
            <pc:sldMk cId="0" sldId="261"/>
            <ac:spMk id="2" creationId="{00000000-0000-0000-0000-000000000000}"/>
          </ac:spMkLst>
        </pc:spChg>
        <pc:spChg chg="add mod">
          <ac:chgData name="Aneesh Kashetty" userId="51dd14b13b03cc85" providerId="LiveId" clId="{3E1786E8-127E-40AD-98C2-BCD2C5B2F4EB}" dt="2024-04-27T04:22:56.492" v="872" actId="1076"/>
          <ac:spMkLst>
            <pc:docMk/>
            <pc:sldMk cId="0" sldId="261"/>
            <ac:spMk id="3" creationId="{FC2FFC2E-F7A5-327E-00B8-8FA1E1D3466F}"/>
          </ac:spMkLst>
        </pc:spChg>
        <pc:spChg chg="add mod">
          <ac:chgData name="Aneesh Kashetty" userId="51dd14b13b03cc85" providerId="LiveId" clId="{3E1786E8-127E-40AD-98C2-BCD2C5B2F4EB}" dt="2024-04-27T04:22:23.865" v="866"/>
          <ac:spMkLst>
            <pc:docMk/>
            <pc:sldMk cId="0" sldId="261"/>
            <ac:spMk id="5" creationId="{6CDB876B-E72B-16A7-CDD7-22A831BAD9CD}"/>
          </ac:spMkLst>
        </pc:spChg>
        <pc:spChg chg="mod">
          <ac:chgData name="Aneesh Kashetty" userId="51dd14b13b03cc85" providerId="LiveId" clId="{3E1786E8-127E-40AD-98C2-BCD2C5B2F4EB}" dt="2024-04-27T04:19:56.784" v="838" actId="20577"/>
          <ac:spMkLst>
            <pc:docMk/>
            <pc:sldMk cId="0" sldId="261"/>
            <ac:spMk id="8" creationId="{00000000-0000-0000-0000-000000000000}"/>
          </ac:spMkLst>
        </pc:spChg>
        <pc:spChg chg="add mod">
          <ac:chgData name="Aneesh Kashetty" userId="51dd14b13b03cc85" providerId="LiveId" clId="{3E1786E8-127E-40AD-98C2-BCD2C5B2F4EB}" dt="2024-04-27T04:25:23.385" v="923" actId="20577"/>
          <ac:spMkLst>
            <pc:docMk/>
            <pc:sldMk cId="0" sldId="261"/>
            <ac:spMk id="11" creationId="{7074FB03-EDB2-CFC1-82D3-B0CF8249C3E9}"/>
          </ac:spMkLst>
        </pc:spChg>
        <pc:picChg chg="del">
          <ac:chgData name="Aneesh Kashetty" userId="51dd14b13b03cc85" providerId="LiveId" clId="{3E1786E8-127E-40AD-98C2-BCD2C5B2F4EB}" dt="2024-04-27T04:19:59.916" v="839" actId="478"/>
          <ac:picMkLst>
            <pc:docMk/>
            <pc:sldMk cId="0" sldId="261"/>
            <ac:picMk id="4" creationId="{EF4FDF41-5406-FC05-E3E2-619A041E0C85}"/>
          </ac:picMkLst>
        </pc:picChg>
        <pc:picChg chg="add mod">
          <ac:chgData name="Aneesh Kashetty" userId="51dd14b13b03cc85" providerId="LiveId" clId="{3E1786E8-127E-40AD-98C2-BCD2C5B2F4EB}" dt="2024-04-27T04:22:43.009" v="871" actId="14100"/>
          <ac:picMkLst>
            <pc:docMk/>
            <pc:sldMk cId="0" sldId="261"/>
            <ac:picMk id="7" creationId="{5D4D1326-C105-252D-BE09-79D8A19CDEF1}"/>
          </ac:picMkLst>
        </pc:picChg>
        <pc:picChg chg="add del mod">
          <ac:chgData name="Aneesh Kashetty" userId="51dd14b13b03cc85" providerId="LiveId" clId="{3E1786E8-127E-40AD-98C2-BCD2C5B2F4EB}" dt="2024-04-27T04:23:38.104" v="882" actId="22"/>
          <ac:picMkLst>
            <pc:docMk/>
            <pc:sldMk cId="0" sldId="261"/>
            <ac:picMk id="10" creationId="{0458F239-7243-5554-F7BB-D56030FE4CE3}"/>
          </ac:picMkLst>
        </pc:picChg>
      </pc:sldChg>
      <pc:sldChg chg="modSp mod">
        <pc:chgData name="Aneesh Kashetty" userId="51dd14b13b03cc85" providerId="LiveId" clId="{3E1786E8-127E-40AD-98C2-BCD2C5B2F4EB}" dt="2024-04-26T19:31:51.141" v="296" actId="14100"/>
        <pc:sldMkLst>
          <pc:docMk/>
          <pc:sldMk cId="0" sldId="265"/>
        </pc:sldMkLst>
        <pc:spChg chg="mod">
          <ac:chgData name="Aneesh Kashetty" userId="51dd14b13b03cc85" providerId="LiveId" clId="{3E1786E8-127E-40AD-98C2-BCD2C5B2F4EB}" dt="2024-04-26T19:31:37.322" v="293" actId="1076"/>
          <ac:spMkLst>
            <pc:docMk/>
            <pc:sldMk cId="0" sldId="265"/>
            <ac:spMk id="11" creationId="{00000000-0000-0000-0000-000000000000}"/>
          </ac:spMkLst>
        </pc:spChg>
        <pc:spChg chg="mod">
          <ac:chgData name="Aneesh Kashetty" userId="51dd14b13b03cc85" providerId="LiveId" clId="{3E1786E8-127E-40AD-98C2-BCD2C5B2F4EB}" dt="2024-04-26T19:31:47.321" v="295" actId="1076"/>
          <ac:spMkLst>
            <pc:docMk/>
            <pc:sldMk cId="0" sldId="265"/>
            <ac:spMk id="12" creationId="{00000000-0000-0000-0000-000000000000}"/>
          </ac:spMkLst>
        </pc:spChg>
        <pc:spChg chg="mod">
          <ac:chgData name="Aneesh Kashetty" userId="51dd14b13b03cc85" providerId="LiveId" clId="{3E1786E8-127E-40AD-98C2-BCD2C5B2F4EB}" dt="2024-04-26T19:31:25.328" v="292" actId="14100"/>
          <ac:spMkLst>
            <pc:docMk/>
            <pc:sldMk cId="0" sldId="265"/>
            <ac:spMk id="19" creationId="{DDE01B66-64E0-80CC-DA61-E823247F654B}"/>
          </ac:spMkLst>
        </pc:spChg>
        <pc:grpChg chg="mod">
          <ac:chgData name="Aneesh Kashetty" userId="51dd14b13b03cc85" providerId="LiveId" clId="{3E1786E8-127E-40AD-98C2-BCD2C5B2F4EB}" dt="2024-04-26T19:31:51.141" v="296" actId="14100"/>
          <ac:grpSpMkLst>
            <pc:docMk/>
            <pc:sldMk cId="0" sldId="265"/>
            <ac:grpSpMk id="10" creationId="{00000000-0000-0000-0000-000000000000}"/>
          </ac:grpSpMkLst>
        </pc:grpChg>
      </pc:sldChg>
      <pc:sldChg chg="addSp modSp mod">
        <pc:chgData name="Aneesh Kashetty" userId="51dd14b13b03cc85" providerId="LiveId" clId="{3E1786E8-127E-40AD-98C2-BCD2C5B2F4EB}" dt="2024-04-27T04:55:03.919" v="1371" actId="20577"/>
        <pc:sldMkLst>
          <pc:docMk/>
          <pc:sldMk cId="2766795880" sldId="266"/>
        </pc:sldMkLst>
        <pc:spChg chg="mod">
          <ac:chgData name="Aneesh Kashetty" userId="51dd14b13b03cc85" providerId="LiveId" clId="{3E1786E8-127E-40AD-98C2-BCD2C5B2F4EB}" dt="2024-04-27T04:45:56.813" v="1267" actId="20577"/>
          <ac:spMkLst>
            <pc:docMk/>
            <pc:sldMk cId="2766795880" sldId="266"/>
            <ac:spMk id="6" creationId="{F7E25C98-52BE-8D15-0B4D-C4BBADF372E3}"/>
          </ac:spMkLst>
        </pc:spChg>
        <pc:spChg chg="add mod">
          <ac:chgData name="Aneesh Kashetty" userId="51dd14b13b03cc85" providerId="LiveId" clId="{3E1786E8-127E-40AD-98C2-BCD2C5B2F4EB}" dt="2024-04-27T04:48:16.271" v="1322" actId="20577"/>
          <ac:spMkLst>
            <pc:docMk/>
            <pc:sldMk cId="2766795880" sldId="266"/>
            <ac:spMk id="11" creationId="{6F359B1E-123A-BC4C-EF9A-2190BB0EF122}"/>
          </ac:spMkLst>
        </pc:spChg>
        <pc:spChg chg="mod">
          <ac:chgData name="Aneesh Kashetty" userId="51dd14b13b03cc85" providerId="LiveId" clId="{3E1786E8-127E-40AD-98C2-BCD2C5B2F4EB}" dt="2024-04-27T04:49:44.241" v="1342" actId="1076"/>
          <ac:spMkLst>
            <pc:docMk/>
            <pc:sldMk cId="2766795880" sldId="266"/>
            <ac:spMk id="12" creationId="{00000000-0000-0000-0000-000000000000}"/>
          </ac:spMkLst>
        </pc:spChg>
        <pc:spChg chg="add mod">
          <ac:chgData name="Aneesh Kashetty" userId="51dd14b13b03cc85" providerId="LiveId" clId="{3E1786E8-127E-40AD-98C2-BCD2C5B2F4EB}" dt="2024-04-27T04:53:20.001" v="1362" actId="1076"/>
          <ac:spMkLst>
            <pc:docMk/>
            <pc:sldMk cId="2766795880" sldId="266"/>
            <ac:spMk id="13" creationId="{E2290D5D-080C-E1B6-71FD-D4BA7CBA52A0}"/>
          </ac:spMkLst>
        </pc:spChg>
        <pc:spChg chg="add mod">
          <ac:chgData name="Aneesh Kashetty" userId="51dd14b13b03cc85" providerId="LiveId" clId="{3E1786E8-127E-40AD-98C2-BCD2C5B2F4EB}" dt="2024-04-27T04:55:03.919" v="1371" actId="20577"/>
          <ac:spMkLst>
            <pc:docMk/>
            <pc:sldMk cId="2766795880" sldId="266"/>
            <ac:spMk id="14" creationId="{5B967D0C-A15A-6D2C-789D-371D7C932941}"/>
          </ac:spMkLst>
        </pc:spChg>
        <pc:grpChg chg="mod">
          <ac:chgData name="Aneesh Kashetty" userId="51dd14b13b03cc85" providerId="LiveId" clId="{3E1786E8-127E-40AD-98C2-BCD2C5B2F4EB}" dt="2024-04-27T04:49:42.127" v="1341" actId="1076"/>
          <ac:grpSpMkLst>
            <pc:docMk/>
            <pc:sldMk cId="2766795880" sldId="266"/>
            <ac:grpSpMk id="7" creationId="{00000000-0000-0000-0000-000000000000}"/>
          </ac:grpSpMkLst>
        </pc:grpChg>
      </pc:sldChg>
      <pc:sldChg chg="modSp add mod ord">
        <pc:chgData name="Aneesh Kashetty" userId="51dd14b13b03cc85" providerId="LiveId" clId="{3E1786E8-127E-40AD-98C2-BCD2C5B2F4EB}" dt="2024-04-27T03:56:43.470" v="600"/>
        <pc:sldMkLst>
          <pc:docMk/>
          <pc:sldMk cId="1798004176" sldId="267"/>
        </pc:sldMkLst>
        <pc:spChg chg="mod">
          <ac:chgData name="Aneesh Kashetty" userId="51dd14b13b03cc85" providerId="LiveId" clId="{3E1786E8-127E-40AD-98C2-BCD2C5B2F4EB}" dt="2024-04-27T03:47:14.844" v="578" actId="1076"/>
          <ac:spMkLst>
            <pc:docMk/>
            <pc:sldMk cId="1798004176" sldId="267"/>
            <ac:spMk id="10" creationId="{00000000-0000-0000-0000-000000000000}"/>
          </ac:spMkLst>
        </pc:spChg>
        <pc:spChg chg="mod">
          <ac:chgData name="Aneesh Kashetty" userId="51dd14b13b03cc85" providerId="LiveId" clId="{3E1786E8-127E-40AD-98C2-BCD2C5B2F4EB}" dt="2024-04-27T03:53:19.247" v="598" actId="20577"/>
          <ac:spMkLst>
            <pc:docMk/>
            <pc:sldMk cId="1798004176" sldId="267"/>
            <ac:spMk id="11" creationId="{00000000-0000-0000-0000-000000000000}"/>
          </ac:spMkLst>
        </pc:spChg>
      </pc:sldChg>
      <pc:sldChg chg="addSp delSp modSp add mod">
        <pc:chgData name="Aneesh Kashetty" userId="51dd14b13b03cc85" providerId="LiveId" clId="{3E1786E8-127E-40AD-98C2-BCD2C5B2F4EB}" dt="2024-04-27T04:25:17.847" v="921" actId="20577"/>
        <pc:sldMkLst>
          <pc:docMk/>
          <pc:sldMk cId="2026604426" sldId="268"/>
        </pc:sldMkLst>
        <pc:spChg chg="mod">
          <ac:chgData name="Aneesh Kashetty" userId="51dd14b13b03cc85" providerId="LiveId" clId="{3E1786E8-127E-40AD-98C2-BCD2C5B2F4EB}" dt="2024-04-27T04:24:22.023" v="898" actId="1076"/>
          <ac:spMkLst>
            <pc:docMk/>
            <pc:sldMk cId="2026604426" sldId="268"/>
            <ac:spMk id="3" creationId="{FC2FFC2E-F7A5-327E-00B8-8FA1E1D3466F}"/>
          </ac:spMkLst>
        </pc:spChg>
        <pc:spChg chg="del">
          <ac:chgData name="Aneesh Kashetty" userId="51dd14b13b03cc85" providerId="LiveId" clId="{3E1786E8-127E-40AD-98C2-BCD2C5B2F4EB}" dt="2024-04-27T04:24:18.587" v="897" actId="478"/>
          <ac:spMkLst>
            <pc:docMk/>
            <pc:sldMk cId="2026604426" sldId="268"/>
            <ac:spMk id="8" creationId="{00000000-0000-0000-0000-000000000000}"/>
          </ac:spMkLst>
        </pc:spChg>
        <pc:spChg chg="mod">
          <ac:chgData name="Aneesh Kashetty" userId="51dd14b13b03cc85" providerId="LiveId" clId="{3E1786E8-127E-40AD-98C2-BCD2C5B2F4EB}" dt="2024-04-27T04:25:17.847" v="921" actId="20577"/>
          <ac:spMkLst>
            <pc:docMk/>
            <pc:sldMk cId="2026604426" sldId="268"/>
            <ac:spMk id="11" creationId="{7074FB03-EDB2-CFC1-82D3-B0CF8249C3E9}"/>
          </ac:spMkLst>
        </pc:spChg>
        <pc:picChg chg="add mod">
          <ac:chgData name="Aneesh Kashetty" userId="51dd14b13b03cc85" providerId="LiveId" clId="{3E1786E8-127E-40AD-98C2-BCD2C5B2F4EB}" dt="2024-04-27T04:25:07.518" v="906" actId="14100"/>
          <ac:picMkLst>
            <pc:docMk/>
            <pc:sldMk cId="2026604426" sldId="268"/>
            <ac:picMk id="4" creationId="{A36899D4-E745-51B2-C5F1-A3A000785276}"/>
          </ac:picMkLst>
        </pc:picChg>
        <pc:picChg chg="del mod">
          <ac:chgData name="Aneesh Kashetty" userId="51dd14b13b03cc85" providerId="LiveId" clId="{3E1786E8-127E-40AD-98C2-BCD2C5B2F4EB}" dt="2024-04-27T04:24:54.068" v="901" actId="478"/>
          <ac:picMkLst>
            <pc:docMk/>
            <pc:sldMk cId="2026604426" sldId="268"/>
            <ac:picMk id="7" creationId="{5D4D1326-C105-252D-BE09-79D8A19CDEF1}"/>
          </ac:picMkLst>
        </pc:picChg>
      </pc:sldChg>
      <pc:sldChg chg="addSp delSp modSp add mod">
        <pc:chgData name="Aneesh Kashetty" userId="51dd14b13b03cc85" providerId="LiveId" clId="{3E1786E8-127E-40AD-98C2-BCD2C5B2F4EB}" dt="2024-04-27T04:29:54.334" v="992" actId="1076"/>
        <pc:sldMkLst>
          <pc:docMk/>
          <pc:sldMk cId="1866230735" sldId="269"/>
        </pc:sldMkLst>
        <pc:spChg chg="mod">
          <ac:chgData name="Aneesh Kashetty" userId="51dd14b13b03cc85" providerId="LiveId" clId="{3E1786E8-127E-40AD-98C2-BCD2C5B2F4EB}" dt="2024-04-27T04:29:54.334" v="992" actId="1076"/>
          <ac:spMkLst>
            <pc:docMk/>
            <pc:sldMk cId="1866230735" sldId="269"/>
            <ac:spMk id="3" creationId="{FC2FFC2E-F7A5-327E-00B8-8FA1E1D3466F}"/>
          </ac:spMkLst>
        </pc:spChg>
        <pc:spChg chg="mod">
          <ac:chgData name="Aneesh Kashetty" userId="51dd14b13b03cc85" providerId="LiveId" clId="{3E1786E8-127E-40AD-98C2-BCD2C5B2F4EB}" dt="2024-04-27T04:29:35.556" v="989" actId="1076"/>
          <ac:spMkLst>
            <pc:docMk/>
            <pc:sldMk cId="1866230735" sldId="269"/>
            <ac:spMk id="11" creationId="{7074FB03-EDB2-CFC1-82D3-B0CF8249C3E9}"/>
          </ac:spMkLst>
        </pc:spChg>
        <pc:picChg chg="del">
          <ac:chgData name="Aneesh Kashetty" userId="51dd14b13b03cc85" providerId="LiveId" clId="{3E1786E8-127E-40AD-98C2-BCD2C5B2F4EB}" dt="2024-04-27T04:29:15.386" v="985" actId="478"/>
          <ac:picMkLst>
            <pc:docMk/>
            <pc:sldMk cId="1866230735" sldId="269"/>
            <ac:picMk id="4" creationId="{A36899D4-E745-51B2-C5F1-A3A000785276}"/>
          </ac:picMkLst>
        </pc:picChg>
        <pc:picChg chg="add mod">
          <ac:chgData name="Aneesh Kashetty" userId="51dd14b13b03cc85" providerId="LiveId" clId="{3E1786E8-127E-40AD-98C2-BCD2C5B2F4EB}" dt="2024-04-27T04:29:40.310" v="991" actId="14100"/>
          <ac:picMkLst>
            <pc:docMk/>
            <pc:sldMk cId="1866230735" sldId="269"/>
            <ac:picMk id="5" creationId="{1D1F1B5E-4B70-01A0-803D-6DFF463B6838}"/>
          </ac:picMkLst>
        </pc:picChg>
      </pc:sldChg>
      <pc:sldChg chg="addSp delSp modSp add mod">
        <pc:chgData name="Aneesh Kashetty" userId="51dd14b13b03cc85" providerId="LiveId" clId="{3E1786E8-127E-40AD-98C2-BCD2C5B2F4EB}" dt="2024-04-27T04:31:19.814" v="1024" actId="14100"/>
        <pc:sldMkLst>
          <pc:docMk/>
          <pc:sldMk cId="2118589170" sldId="270"/>
        </pc:sldMkLst>
        <pc:spChg chg="mod">
          <ac:chgData name="Aneesh Kashetty" userId="51dd14b13b03cc85" providerId="LiveId" clId="{3E1786E8-127E-40AD-98C2-BCD2C5B2F4EB}" dt="2024-04-27T04:30:34.303" v="1006" actId="20577"/>
          <ac:spMkLst>
            <pc:docMk/>
            <pc:sldMk cId="2118589170" sldId="270"/>
            <ac:spMk id="3" creationId="{FC2FFC2E-F7A5-327E-00B8-8FA1E1D3466F}"/>
          </ac:spMkLst>
        </pc:spChg>
        <pc:spChg chg="mod">
          <ac:chgData name="Aneesh Kashetty" userId="51dd14b13b03cc85" providerId="LiveId" clId="{3E1786E8-127E-40AD-98C2-BCD2C5B2F4EB}" dt="2024-04-27T04:30:47.822" v="1020" actId="14100"/>
          <ac:spMkLst>
            <pc:docMk/>
            <pc:sldMk cId="2118589170" sldId="270"/>
            <ac:spMk id="11" creationId="{7074FB03-EDB2-CFC1-82D3-B0CF8249C3E9}"/>
          </ac:spMkLst>
        </pc:spChg>
        <pc:picChg chg="add mod">
          <ac:chgData name="Aneesh Kashetty" userId="51dd14b13b03cc85" providerId="LiveId" clId="{3E1786E8-127E-40AD-98C2-BCD2C5B2F4EB}" dt="2024-04-27T04:31:19.814" v="1024" actId="14100"/>
          <ac:picMkLst>
            <pc:docMk/>
            <pc:sldMk cId="2118589170" sldId="270"/>
            <ac:picMk id="4" creationId="{49DC27E1-87CC-1FB4-9AAC-C2F67A77FFCE}"/>
          </ac:picMkLst>
        </pc:picChg>
        <pc:picChg chg="del">
          <ac:chgData name="Aneesh Kashetty" userId="51dd14b13b03cc85" providerId="LiveId" clId="{3E1786E8-127E-40AD-98C2-BCD2C5B2F4EB}" dt="2024-04-27T04:30:50.014" v="1021" actId="478"/>
          <ac:picMkLst>
            <pc:docMk/>
            <pc:sldMk cId="2118589170" sldId="270"/>
            <ac:picMk id="5" creationId="{1D1F1B5E-4B70-01A0-803D-6DFF463B6838}"/>
          </ac:picMkLst>
        </pc:picChg>
      </pc:sldChg>
    </pc:docChg>
  </pc:docChgLst>
  <pc:docChgLst>
    <pc:chgData name="Aneesh Kashetty" userId="51dd14b13b03cc85" providerId="LiveId" clId="{7F3B6EF1-A12B-4D00-82D7-3202FDEC4559}"/>
    <pc:docChg chg="custSel modSld">
      <pc:chgData name="Aneesh Kashetty" userId="51dd14b13b03cc85" providerId="LiveId" clId="{7F3B6EF1-A12B-4D00-82D7-3202FDEC4559}" dt="2023-10-07T13:01:24.907" v="64" actId="1076"/>
      <pc:docMkLst>
        <pc:docMk/>
      </pc:docMkLst>
      <pc:sldChg chg="addSp delSp modSp mod">
        <pc:chgData name="Aneesh Kashetty" userId="51dd14b13b03cc85" providerId="LiveId" clId="{7F3B6EF1-A12B-4D00-82D7-3202FDEC4559}" dt="2023-10-07T12:53:36.052" v="58" actId="1076"/>
        <pc:sldMkLst>
          <pc:docMk/>
          <pc:sldMk cId="0" sldId="256"/>
        </pc:sldMkLst>
        <pc:spChg chg="add mod">
          <ac:chgData name="Aneesh Kashetty" userId="51dd14b13b03cc85" providerId="LiveId" clId="{7F3B6EF1-A12B-4D00-82D7-3202FDEC4559}" dt="2023-10-07T12:53:36.052" v="58" actId="1076"/>
          <ac:spMkLst>
            <pc:docMk/>
            <pc:sldMk cId="0" sldId="256"/>
            <ac:spMk id="7" creationId="{277C3951-960D-7270-DF46-B03385C81BD2}"/>
          </ac:spMkLst>
        </pc:spChg>
        <pc:spChg chg="del mod">
          <ac:chgData name="Aneesh Kashetty" userId="51dd14b13b03cc85" providerId="LiveId" clId="{7F3B6EF1-A12B-4D00-82D7-3202FDEC4559}" dt="2023-10-07T12:53:32.121" v="57" actId="478"/>
          <ac:spMkLst>
            <pc:docMk/>
            <pc:sldMk cId="0" sldId="256"/>
            <ac:spMk id="13" creationId="{80645CDC-33F5-8325-04F3-554FDDF6E085}"/>
          </ac:spMkLst>
        </pc:spChg>
      </pc:sldChg>
      <pc:sldChg chg="modSp mod">
        <pc:chgData name="Aneesh Kashetty" userId="51dd14b13b03cc85" providerId="LiveId" clId="{7F3B6EF1-A12B-4D00-82D7-3202FDEC4559}" dt="2023-10-07T12:52:51.060" v="2" actId="1076"/>
        <pc:sldMkLst>
          <pc:docMk/>
          <pc:sldMk cId="0" sldId="257"/>
        </pc:sldMkLst>
        <pc:spChg chg="mod">
          <ac:chgData name="Aneesh Kashetty" userId="51dd14b13b03cc85" providerId="LiveId" clId="{7F3B6EF1-A12B-4D00-82D7-3202FDEC4559}" dt="2023-10-07T12:52:51.060" v="2" actId="1076"/>
          <ac:spMkLst>
            <pc:docMk/>
            <pc:sldMk cId="0" sldId="257"/>
            <ac:spMk id="8" creationId="{00000000-0000-0000-0000-000000000000}"/>
          </ac:spMkLst>
        </pc:spChg>
      </pc:sldChg>
      <pc:sldChg chg="addSp delSp modSp mod">
        <pc:chgData name="Aneesh Kashetty" userId="51dd14b13b03cc85" providerId="LiveId" clId="{7F3B6EF1-A12B-4D00-82D7-3202FDEC4559}" dt="2023-10-07T13:01:24.907" v="64" actId="1076"/>
        <pc:sldMkLst>
          <pc:docMk/>
          <pc:sldMk cId="0" sldId="261"/>
        </pc:sldMkLst>
        <pc:spChg chg="mod">
          <ac:chgData name="Aneesh Kashetty" userId="51dd14b13b03cc85" providerId="LiveId" clId="{7F3B6EF1-A12B-4D00-82D7-3202FDEC4559}" dt="2023-10-07T12:49:10.188" v="0" actId="1076"/>
          <ac:spMkLst>
            <pc:docMk/>
            <pc:sldMk cId="0" sldId="261"/>
            <ac:spMk id="18" creationId="{00000000-0000-0000-0000-000000000000}"/>
          </ac:spMkLst>
        </pc:spChg>
        <pc:picChg chg="add mod">
          <ac:chgData name="Aneesh Kashetty" userId="51dd14b13b03cc85" providerId="LiveId" clId="{7F3B6EF1-A12B-4D00-82D7-3202FDEC4559}" dt="2023-10-07T13:01:24.907" v="64" actId="1076"/>
          <ac:picMkLst>
            <pc:docMk/>
            <pc:sldMk cId="0" sldId="261"/>
            <ac:picMk id="4" creationId="{EF4FDF41-5406-FC05-E3E2-619A041E0C85}"/>
          </ac:picMkLst>
        </pc:picChg>
        <pc:picChg chg="del mod">
          <ac:chgData name="Aneesh Kashetty" userId="51dd14b13b03cc85" providerId="LiveId" clId="{7F3B6EF1-A12B-4D00-82D7-3202FDEC4559}" dt="2023-10-07T13:01:15.706" v="60" actId="478"/>
          <ac:picMkLst>
            <pc:docMk/>
            <pc:sldMk cId="0" sldId="261"/>
            <ac:picMk id="20" creationId="{74D92490-86CB-54BD-C486-893CDBAF37B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4239825" y="2989651"/>
            <a:ext cx="9868701" cy="4341150"/>
            <a:chOff x="0" y="0"/>
            <a:chExt cx="2378837" cy="1082548"/>
          </a:xfrm>
        </p:grpSpPr>
        <p:sp>
          <p:nvSpPr>
            <p:cNvPr id="3" name="Freeform 3"/>
            <p:cNvSpPr/>
            <p:nvPr/>
          </p:nvSpPr>
          <p:spPr>
            <a:xfrm>
              <a:off x="0" y="0"/>
              <a:ext cx="2378837" cy="1082548"/>
            </a:xfrm>
            <a:custGeom>
              <a:avLst/>
              <a:gdLst/>
              <a:ahLst/>
              <a:cxnLst/>
              <a:rect l="l" t="t" r="r" b="b"/>
              <a:pathLst>
                <a:path w="2378837" h="1082548">
                  <a:moveTo>
                    <a:pt x="11143" y="0"/>
                  </a:moveTo>
                  <a:lnTo>
                    <a:pt x="2367694" y="0"/>
                  </a:lnTo>
                  <a:cubicBezTo>
                    <a:pt x="2370649" y="0"/>
                    <a:pt x="2373483" y="1174"/>
                    <a:pt x="2375573" y="3264"/>
                  </a:cubicBezTo>
                  <a:cubicBezTo>
                    <a:pt x="2377663" y="5353"/>
                    <a:pt x="2378837" y="8188"/>
                    <a:pt x="2378837" y="11143"/>
                  </a:cubicBezTo>
                  <a:lnTo>
                    <a:pt x="2378837" y="1071405"/>
                  </a:lnTo>
                  <a:cubicBezTo>
                    <a:pt x="2378837" y="1077559"/>
                    <a:pt x="2373848" y="1082548"/>
                    <a:pt x="2367694" y="1082548"/>
                  </a:cubicBezTo>
                  <a:lnTo>
                    <a:pt x="11143" y="1082548"/>
                  </a:lnTo>
                  <a:cubicBezTo>
                    <a:pt x="8188" y="1082548"/>
                    <a:pt x="5353" y="1081374"/>
                    <a:pt x="3264" y="1079284"/>
                  </a:cubicBezTo>
                  <a:cubicBezTo>
                    <a:pt x="1174" y="1077194"/>
                    <a:pt x="0" y="1074360"/>
                    <a:pt x="0" y="1071405"/>
                  </a:cubicBezTo>
                  <a:lnTo>
                    <a:pt x="0" y="11143"/>
                  </a:lnTo>
                  <a:cubicBezTo>
                    <a:pt x="0" y="8188"/>
                    <a:pt x="1174" y="5353"/>
                    <a:pt x="3264" y="3264"/>
                  </a:cubicBezTo>
                  <a:cubicBezTo>
                    <a:pt x="5353" y="1174"/>
                    <a:pt x="8188" y="0"/>
                    <a:pt x="11143" y="0"/>
                  </a:cubicBezTo>
                  <a:close/>
                </a:path>
              </a:pathLst>
            </a:custGeom>
            <a:solidFill>
              <a:srgbClr val="000000">
                <a:alpha val="0"/>
              </a:srgbClr>
            </a:solidFill>
            <a:ln w="66675" cap="sq">
              <a:solidFill>
                <a:srgbClr val="05066D"/>
              </a:solidFill>
              <a:prstDash val="solid"/>
              <a:miter/>
            </a:ln>
          </p:spPr>
          <p:txBody>
            <a:bodyPr/>
            <a:lstStyle/>
            <a:p>
              <a:pPr algn="ctr"/>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418"/>
                </a:lnSpc>
              </a:pPr>
              <a:endParaRPr/>
            </a:p>
          </p:txBody>
        </p:sp>
      </p:grpSp>
      <p:sp>
        <p:nvSpPr>
          <p:cNvPr id="5" name="Freeform 5"/>
          <p:cNvSpPr/>
          <p:nvPr/>
        </p:nvSpPr>
        <p:spPr>
          <a:xfrm>
            <a:off x="-5041496" y="5143500"/>
            <a:ext cx="11355339" cy="11355339"/>
          </a:xfrm>
          <a:custGeom>
            <a:avLst/>
            <a:gdLst/>
            <a:ahLst/>
            <a:cxnLst/>
            <a:rect l="l" t="t" r="r" b="b"/>
            <a:pathLst>
              <a:path w="11355339" h="11355339">
                <a:moveTo>
                  <a:pt x="0" y="0"/>
                </a:moveTo>
                <a:lnTo>
                  <a:pt x="11355339" y="0"/>
                </a:lnTo>
                <a:lnTo>
                  <a:pt x="11355339"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2728941" y="-5670511"/>
            <a:ext cx="10814011" cy="10814011"/>
          </a:xfrm>
          <a:custGeom>
            <a:avLst/>
            <a:gdLst/>
            <a:ahLst/>
            <a:cxnLst/>
            <a:rect l="l" t="t" r="r" b="b"/>
            <a:pathLst>
              <a:path w="10814011" h="10814011">
                <a:moveTo>
                  <a:pt x="0" y="0"/>
                </a:moveTo>
                <a:lnTo>
                  <a:pt x="10814011" y="0"/>
                </a:lnTo>
                <a:lnTo>
                  <a:pt x="10814011" y="10814011"/>
                </a:lnTo>
                <a:lnTo>
                  <a:pt x="0" y="108140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392506" y="1045424"/>
            <a:ext cx="706536" cy="797547"/>
          </a:xfrm>
          <a:custGeom>
            <a:avLst/>
            <a:gdLst/>
            <a:ahLst/>
            <a:cxnLst/>
            <a:rect l="l" t="t" r="r" b="b"/>
            <a:pathLst>
              <a:path w="706536" h="797547">
                <a:moveTo>
                  <a:pt x="0" y="0"/>
                </a:moveTo>
                <a:lnTo>
                  <a:pt x="706536" y="0"/>
                </a:lnTo>
                <a:lnTo>
                  <a:pt x="706536" y="797547"/>
                </a:lnTo>
                <a:lnTo>
                  <a:pt x="0" y="797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5730881" y="6014058"/>
            <a:ext cx="7109530" cy="638016"/>
          </a:xfrm>
          <a:custGeom>
            <a:avLst/>
            <a:gdLst/>
            <a:ahLst/>
            <a:cxnLst/>
            <a:rect l="l" t="t" r="r" b="b"/>
            <a:pathLst>
              <a:path w="1872469" h="168037">
                <a:moveTo>
                  <a:pt x="18512" y="0"/>
                </a:moveTo>
                <a:lnTo>
                  <a:pt x="1853957" y="0"/>
                </a:lnTo>
                <a:cubicBezTo>
                  <a:pt x="1864181" y="0"/>
                  <a:pt x="1872469" y="8288"/>
                  <a:pt x="1872469" y="18512"/>
                </a:cubicBezTo>
                <a:lnTo>
                  <a:pt x="1872469" y="149525"/>
                </a:lnTo>
                <a:cubicBezTo>
                  <a:pt x="1872469" y="159749"/>
                  <a:pt x="1864181" y="168037"/>
                  <a:pt x="1853957" y="168037"/>
                </a:cubicBezTo>
                <a:lnTo>
                  <a:pt x="18512" y="168037"/>
                </a:lnTo>
                <a:cubicBezTo>
                  <a:pt x="8288" y="168037"/>
                  <a:pt x="0" y="159749"/>
                  <a:pt x="0" y="149525"/>
                </a:cubicBezTo>
                <a:lnTo>
                  <a:pt x="0" y="18512"/>
                </a:lnTo>
                <a:cubicBezTo>
                  <a:pt x="0" y="8288"/>
                  <a:pt x="8288" y="0"/>
                  <a:pt x="18512" y="0"/>
                </a:cubicBezTo>
                <a:close/>
              </a:path>
            </a:pathLst>
          </a:custGeom>
          <a:solidFill>
            <a:srgbClr val="05066D"/>
          </a:solidFill>
          <a:ln cap="sq">
            <a:noFill/>
            <a:prstDash val="solid"/>
            <a:miter/>
          </a:ln>
        </p:spPr>
        <p:txBody>
          <a:bodyPr/>
          <a:lstStyle/>
          <a:p>
            <a:endParaRPr lang="en-US"/>
          </a:p>
        </p:txBody>
      </p:sp>
      <p:sp>
        <p:nvSpPr>
          <p:cNvPr id="12" name="TextBox 12"/>
          <p:cNvSpPr txBox="1"/>
          <p:nvPr/>
        </p:nvSpPr>
        <p:spPr>
          <a:xfrm>
            <a:off x="2240839" y="1265174"/>
            <a:ext cx="4464761" cy="463781"/>
          </a:xfrm>
          <a:prstGeom prst="rect">
            <a:avLst/>
          </a:prstGeom>
        </p:spPr>
        <p:txBody>
          <a:bodyPr wrap="square" lIns="0" tIns="0" rIns="0" bIns="0" rtlCol="0" anchor="t">
            <a:spAutoFit/>
          </a:bodyPr>
          <a:lstStyle/>
          <a:p>
            <a:pPr>
              <a:lnSpc>
                <a:spcPts val="3667"/>
              </a:lnSpc>
            </a:pPr>
            <a:r>
              <a:rPr lang="en-US" sz="3006" dirty="0">
                <a:solidFill>
                  <a:srgbClr val="05066D"/>
                </a:solidFill>
                <a:latin typeface="Poppins Ultra-Bold"/>
              </a:rPr>
              <a:t>HEALTH IS WEALTH!!</a:t>
            </a:r>
          </a:p>
        </p:txBody>
      </p:sp>
      <p:sp>
        <p:nvSpPr>
          <p:cNvPr id="14" name="TextBox 13">
            <a:extLst>
              <a:ext uri="{FF2B5EF4-FFF2-40B4-BE49-F238E27FC236}">
                <a16:creationId xmlns:a16="http://schemas.microsoft.com/office/drawing/2014/main" id="{2353161A-F2D7-458A-A9F2-AF57241FF919}"/>
              </a:ext>
            </a:extLst>
          </p:cNvPr>
          <p:cNvSpPr txBox="1"/>
          <p:nvPr/>
        </p:nvSpPr>
        <p:spPr>
          <a:xfrm>
            <a:off x="13201595" y="7724017"/>
            <a:ext cx="9868701" cy="2143985"/>
          </a:xfrm>
          <a:prstGeom prst="rect">
            <a:avLst/>
          </a:prstGeom>
        </p:spPr>
        <p:txBody>
          <a:bodyPr wrap="square" lIns="0" tIns="0" rIns="0" bIns="0" rtlCol="0" anchor="t">
            <a:spAutoFit/>
          </a:bodyPr>
          <a:lstStyle/>
          <a:p>
            <a:pPr algn="just">
              <a:lnSpc>
                <a:spcPts val="5759"/>
              </a:lnSpc>
            </a:pPr>
            <a:r>
              <a:rPr lang="en-US" sz="3000" dirty="0">
                <a:solidFill>
                  <a:schemeClr val="accent4">
                    <a:lumMod val="50000"/>
                  </a:schemeClr>
                </a:solidFill>
                <a:latin typeface="Nunito 1"/>
              </a:rPr>
              <a:t>	Presented By:</a:t>
            </a:r>
          </a:p>
          <a:p>
            <a:pPr algn="just">
              <a:lnSpc>
                <a:spcPts val="5759"/>
              </a:lnSpc>
            </a:pPr>
            <a:r>
              <a:rPr lang="en-US" sz="3000" dirty="0">
                <a:solidFill>
                  <a:schemeClr val="accent4">
                    <a:lumMod val="50000"/>
                  </a:schemeClr>
                </a:solidFill>
                <a:latin typeface="Nunito 1"/>
              </a:rPr>
              <a:t>ANEESH KASHETTY</a:t>
            </a:r>
          </a:p>
          <a:p>
            <a:pPr algn="just">
              <a:lnSpc>
                <a:spcPts val="5759"/>
              </a:lnSpc>
            </a:pPr>
            <a:endParaRPr lang="en-US" sz="3000" dirty="0">
              <a:solidFill>
                <a:schemeClr val="accent4">
                  <a:lumMod val="50000"/>
                </a:schemeClr>
              </a:solidFill>
              <a:latin typeface="Nunito 1"/>
            </a:endParaRPr>
          </a:p>
        </p:txBody>
      </p:sp>
      <p:sp>
        <p:nvSpPr>
          <p:cNvPr id="15" name="TextBox 14">
            <a:extLst>
              <a:ext uri="{FF2B5EF4-FFF2-40B4-BE49-F238E27FC236}">
                <a16:creationId xmlns:a16="http://schemas.microsoft.com/office/drawing/2014/main" id="{BBE66E98-CD38-7655-012B-82BC17F5F62A}"/>
              </a:ext>
            </a:extLst>
          </p:cNvPr>
          <p:cNvSpPr txBox="1"/>
          <p:nvPr/>
        </p:nvSpPr>
        <p:spPr>
          <a:xfrm flipH="1">
            <a:off x="-762000" y="8257401"/>
            <a:ext cx="6278881" cy="1077218"/>
          </a:xfrm>
          <a:prstGeom prst="rect">
            <a:avLst/>
          </a:prstGeom>
          <a:noFill/>
        </p:spPr>
        <p:txBody>
          <a:bodyPr wrap="square" rtlCol="0">
            <a:spAutoFit/>
          </a:bodyPr>
          <a:lstStyle/>
          <a:p>
            <a:pPr algn="ctr"/>
            <a:r>
              <a:rPr lang="en-US" sz="3200" dirty="0">
                <a:solidFill>
                  <a:schemeClr val="accent4">
                    <a:lumMod val="50000"/>
                  </a:schemeClr>
                </a:solidFill>
                <a:latin typeface="Nunito 1" panose="020B0604020202020204" charset="0"/>
                <a:cs typeface="Nunito 1" panose="020B0604020202020204" charset="0"/>
              </a:rPr>
              <a:t>Under Guidance Of</a:t>
            </a:r>
          </a:p>
          <a:p>
            <a:pPr algn="ctr"/>
            <a:r>
              <a:rPr lang="en-US" sz="3200" dirty="0">
                <a:solidFill>
                  <a:schemeClr val="accent4">
                    <a:lumMod val="50000"/>
                  </a:schemeClr>
                </a:solidFill>
                <a:latin typeface="Nunito 1" panose="020B0604020202020204" charset="0"/>
                <a:cs typeface="Nunito 1" panose="020B0604020202020204" charset="0"/>
              </a:rPr>
              <a:t> Ms. R KOTESWARAMMA</a:t>
            </a:r>
          </a:p>
        </p:txBody>
      </p:sp>
      <p:sp>
        <p:nvSpPr>
          <p:cNvPr id="7" name="TextBox 8">
            <a:extLst>
              <a:ext uri="{FF2B5EF4-FFF2-40B4-BE49-F238E27FC236}">
                <a16:creationId xmlns:a16="http://schemas.microsoft.com/office/drawing/2014/main" id="{277C3951-960D-7270-DF46-B03385C81BD2}"/>
              </a:ext>
            </a:extLst>
          </p:cNvPr>
          <p:cNvSpPr txBox="1"/>
          <p:nvPr/>
        </p:nvSpPr>
        <p:spPr>
          <a:xfrm>
            <a:off x="4473219" y="3186633"/>
            <a:ext cx="9296610" cy="2733441"/>
          </a:xfrm>
          <a:prstGeom prst="rect">
            <a:avLst/>
          </a:prstGeom>
        </p:spPr>
        <p:txBody>
          <a:bodyPr wrap="square" lIns="0" tIns="0" rIns="0" bIns="0" rtlCol="0" anchor="t">
            <a:spAutoFit/>
          </a:bodyPr>
          <a:lstStyle/>
          <a:p>
            <a:pPr marL="0" lvl="0" indent="0" algn="ctr">
              <a:lnSpc>
                <a:spcPts val="10898"/>
              </a:lnSpc>
              <a:spcBef>
                <a:spcPct val="0"/>
              </a:spcBef>
            </a:pPr>
            <a:r>
              <a:rPr lang="en-US" sz="8000" dirty="0">
                <a:solidFill>
                  <a:srgbClr val="05066D"/>
                </a:solidFill>
                <a:latin typeface="Poppins Ultra-Bold"/>
              </a:rPr>
              <a:t>WELLNESS PREDICTION SUITE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H="1">
            <a:off x="13765773" y="4902117"/>
            <a:ext cx="6014582" cy="9214541"/>
          </a:xfrm>
          <a:custGeom>
            <a:avLst/>
            <a:gdLst/>
            <a:ahLst/>
            <a:cxnLst/>
            <a:rect l="l" t="t" r="r" b="b"/>
            <a:pathLst>
              <a:path w="6014582" h="9214541">
                <a:moveTo>
                  <a:pt x="6014583" y="0"/>
                </a:moveTo>
                <a:lnTo>
                  <a:pt x="0" y="0"/>
                </a:lnTo>
                <a:lnTo>
                  <a:pt x="0" y="9214541"/>
                </a:lnTo>
                <a:lnTo>
                  <a:pt x="6014583" y="9214541"/>
                </a:lnTo>
                <a:lnTo>
                  <a:pt x="60145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13765773" y="876300"/>
            <a:ext cx="3024000" cy="3024000"/>
          </a:xfrm>
          <a:custGeom>
            <a:avLst/>
            <a:gdLst/>
            <a:ahLst/>
            <a:cxnLst/>
            <a:rect l="l" t="t" r="r" b="b"/>
            <a:pathLst>
              <a:path w="3024000" h="3024000">
                <a:moveTo>
                  <a:pt x="0" y="0"/>
                </a:moveTo>
                <a:lnTo>
                  <a:pt x="3024000" y="0"/>
                </a:lnTo>
                <a:lnTo>
                  <a:pt x="3024000" y="3024000"/>
                </a:lnTo>
                <a:lnTo>
                  <a:pt x="0" y="302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FC2FFC2E-F7A5-327E-00B8-8FA1E1D3466F}"/>
              </a:ext>
            </a:extLst>
          </p:cNvPr>
          <p:cNvSpPr txBox="1"/>
          <p:nvPr/>
        </p:nvSpPr>
        <p:spPr>
          <a:xfrm>
            <a:off x="3132438" y="835099"/>
            <a:ext cx="4800600" cy="630942"/>
          </a:xfrm>
          <a:prstGeom prst="rect">
            <a:avLst/>
          </a:prstGeom>
          <a:noFill/>
        </p:spPr>
        <p:txBody>
          <a:bodyPr wrap="square">
            <a:spAutoFit/>
          </a:bodyPr>
          <a:lstStyle/>
          <a:p>
            <a:r>
              <a:rPr lang="en-US" sz="3500" dirty="0">
                <a:solidFill>
                  <a:schemeClr val="tx2"/>
                </a:solidFill>
                <a:latin typeface="Nunito 1 Bold"/>
              </a:rPr>
              <a:t>Sequence Diagram:</a:t>
            </a:r>
            <a:endParaRPr lang="en-US" sz="3500" dirty="0">
              <a:solidFill>
                <a:schemeClr val="tx2"/>
              </a:solidFill>
            </a:endParaRPr>
          </a:p>
        </p:txBody>
      </p:sp>
      <p:sp>
        <p:nvSpPr>
          <p:cNvPr id="11" name="TextBox 10">
            <a:extLst>
              <a:ext uri="{FF2B5EF4-FFF2-40B4-BE49-F238E27FC236}">
                <a16:creationId xmlns:a16="http://schemas.microsoft.com/office/drawing/2014/main" id="{7074FB03-EDB2-CFC1-82D3-B0CF8249C3E9}"/>
              </a:ext>
            </a:extLst>
          </p:cNvPr>
          <p:cNvSpPr txBox="1"/>
          <p:nvPr/>
        </p:nvSpPr>
        <p:spPr>
          <a:xfrm>
            <a:off x="3132438" y="8735179"/>
            <a:ext cx="9973962" cy="630942"/>
          </a:xfrm>
          <a:prstGeom prst="rect">
            <a:avLst/>
          </a:prstGeom>
          <a:noFill/>
        </p:spPr>
        <p:txBody>
          <a:bodyPr wrap="square">
            <a:spAutoFit/>
          </a:bodyPr>
          <a:lstStyle/>
          <a:p>
            <a:r>
              <a:rPr lang="en-US" sz="3500" dirty="0">
                <a:solidFill>
                  <a:schemeClr val="tx2"/>
                </a:solidFill>
                <a:latin typeface="Nunito 1 Bold"/>
              </a:rPr>
              <a:t>Sequence Diagram For Wellness Prediction Suite</a:t>
            </a:r>
            <a:endParaRPr lang="en-US" sz="3500" dirty="0">
              <a:solidFill>
                <a:schemeClr val="tx2"/>
              </a:solidFill>
            </a:endParaRPr>
          </a:p>
        </p:txBody>
      </p:sp>
      <p:pic>
        <p:nvPicPr>
          <p:cNvPr id="4" name="image5.jpeg">
            <a:extLst>
              <a:ext uri="{FF2B5EF4-FFF2-40B4-BE49-F238E27FC236}">
                <a16:creationId xmlns:a16="http://schemas.microsoft.com/office/drawing/2014/main" id="{49DC27E1-87CC-1FB4-9AAC-C2F67A77FFCE}"/>
              </a:ext>
            </a:extLst>
          </p:cNvPr>
          <p:cNvPicPr>
            <a:picLocks noChangeAspect="1"/>
          </p:cNvPicPr>
          <p:nvPr/>
        </p:nvPicPr>
        <p:blipFill>
          <a:blip r:embed="rId6" cstate="print"/>
          <a:stretch>
            <a:fillRect/>
          </a:stretch>
        </p:blipFill>
        <p:spPr>
          <a:xfrm>
            <a:off x="1522941" y="2057617"/>
            <a:ext cx="12242832" cy="6023463"/>
          </a:xfrm>
          <a:prstGeom prst="rect">
            <a:avLst/>
          </a:prstGeom>
        </p:spPr>
      </p:pic>
    </p:spTree>
    <p:extLst>
      <p:ext uri="{BB962C8B-B14F-4D97-AF65-F5344CB8AC3E}">
        <p14:creationId xmlns:p14="http://schemas.microsoft.com/office/powerpoint/2010/main" val="2118589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B4CDFF"/>
            </a:solidFill>
          </p:spPr>
          <p:txBody>
            <a:bodyPr/>
            <a:lstStyle/>
            <a:p>
              <a:endParaRPr lang="en-US"/>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719"/>
                </a:lnSpc>
              </a:pPr>
              <a:endParaRPr/>
            </a:p>
          </p:txBody>
        </p:sp>
      </p:grpSp>
      <p:sp>
        <p:nvSpPr>
          <p:cNvPr id="5" name="Freeform 5"/>
          <p:cNvSpPr/>
          <p:nvPr/>
        </p:nvSpPr>
        <p:spPr>
          <a:xfrm>
            <a:off x="12003619" y="-6435461"/>
            <a:ext cx="11355339" cy="11355339"/>
          </a:xfrm>
          <a:custGeom>
            <a:avLst/>
            <a:gdLst/>
            <a:ahLst/>
            <a:cxnLst/>
            <a:rect l="l" t="t" r="r" b="b"/>
            <a:pathLst>
              <a:path w="11355339" h="11355339">
                <a:moveTo>
                  <a:pt x="0" y="0"/>
                </a:moveTo>
                <a:lnTo>
                  <a:pt x="11355339" y="0"/>
                </a:lnTo>
                <a:lnTo>
                  <a:pt x="11355339"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13969841" y="3977771"/>
            <a:ext cx="4318159" cy="43181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CDFF"/>
            </a:solidFill>
            <a:ln cap="sq">
              <a:noFill/>
              <a:prstDash val="solid"/>
              <a:miter/>
            </a:ln>
          </p:spPr>
          <p:txBody>
            <a:bodyPr/>
            <a:lstStyle/>
            <a:p>
              <a:endParaRPr lang="en-US"/>
            </a:p>
          </p:txBody>
        </p:sp>
        <p:sp>
          <p:nvSpPr>
            <p:cNvPr id="9" name="TextBox 9"/>
            <p:cNvSpPr txBox="1"/>
            <p:nvPr/>
          </p:nvSpPr>
          <p:spPr>
            <a:xfrm>
              <a:off x="76200" y="19050"/>
              <a:ext cx="660400" cy="717550"/>
            </a:xfrm>
            <a:prstGeom prst="rect">
              <a:avLst/>
            </a:prstGeom>
          </p:spPr>
          <p:txBody>
            <a:bodyPr lIns="50800" tIns="50800" rIns="50800" bIns="50800" rtlCol="0" anchor="ctr"/>
            <a:lstStyle/>
            <a:p>
              <a:pPr marL="0" lvl="0" indent="0" algn="ctr">
                <a:lnSpc>
                  <a:spcPts val="3719"/>
                </a:lnSpc>
                <a:spcBef>
                  <a:spcPct val="0"/>
                </a:spcBef>
              </a:pPr>
              <a:endParaRPr/>
            </a:p>
          </p:txBody>
        </p:sp>
      </p:grpSp>
      <p:sp>
        <p:nvSpPr>
          <p:cNvPr id="10" name="TextBox 10"/>
          <p:cNvSpPr txBox="1"/>
          <p:nvPr/>
        </p:nvSpPr>
        <p:spPr>
          <a:xfrm>
            <a:off x="6553200" y="149751"/>
            <a:ext cx="8550780" cy="1327864"/>
          </a:xfrm>
          <a:prstGeom prst="rect">
            <a:avLst/>
          </a:prstGeom>
        </p:spPr>
        <p:txBody>
          <a:bodyPr lIns="0" tIns="0" rIns="0" bIns="0" rtlCol="0" anchor="t">
            <a:spAutoFit/>
          </a:bodyPr>
          <a:lstStyle/>
          <a:p>
            <a:pPr marL="0" lvl="0" indent="0">
              <a:lnSpc>
                <a:spcPts val="10898"/>
              </a:lnSpc>
              <a:spcBef>
                <a:spcPct val="0"/>
              </a:spcBef>
            </a:pPr>
            <a:r>
              <a:rPr lang="en-US" sz="7784" dirty="0">
                <a:solidFill>
                  <a:srgbClr val="05066D"/>
                </a:solidFill>
                <a:latin typeface="Poppins Ultra-Bold"/>
              </a:rPr>
              <a:t>Tech Stack</a:t>
            </a:r>
          </a:p>
        </p:txBody>
      </p:sp>
      <p:sp>
        <p:nvSpPr>
          <p:cNvPr id="12" name="Freeform 12"/>
          <p:cNvSpPr/>
          <p:nvPr/>
        </p:nvSpPr>
        <p:spPr>
          <a:xfrm>
            <a:off x="15346282" y="4853266"/>
            <a:ext cx="1807406" cy="2694270"/>
          </a:xfrm>
          <a:custGeom>
            <a:avLst/>
            <a:gdLst/>
            <a:ahLst/>
            <a:cxnLst/>
            <a:rect l="l" t="t" r="r" b="b"/>
            <a:pathLst>
              <a:path w="1807406" h="2694270">
                <a:moveTo>
                  <a:pt x="0" y="0"/>
                </a:moveTo>
                <a:lnTo>
                  <a:pt x="1807406" y="0"/>
                </a:lnTo>
                <a:lnTo>
                  <a:pt x="1807406" y="2694270"/>
                </a:lnTo>
                <a:lnTo>
                  <a:pt x="0" y="26942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11">
            <a:extLst>
              <a:ext uri="{FF2B5EF4-FFF2-40B4-BE49-F238E27FC236}">
                <a16:creationId xmlns:a16="http://schemas.microsoft.com/office/drawing/2014/main" id="{F7E25C98-52BE-8D15-0B4D-C4BBADF372E3}"/>
              </a:ext>
            </a:extLst>
          </p:cNvPr>
          <p:cNvSpPr txBox="1"/>
          <p:nvPr/>
        </p:nvSpPr>
        <p:spPr>
          <a:xfrm>
            <a:off x="3004784" y="1917972"/>
            <a:ext cx="11778016" cy="1598386"/>
          </a:xfrm>
          <a:prstGeom prst="rect">
            <a:avLst/>
          </a:prstGeom>
        </p:spPr>
        <p:txBody>
          <a:bodyPr wrap="square" lIns="0" tIns="0" rIns="0" bIns="0" rtlCol="0" anchor="t">
            <a:spAutoFit/>
          </a:bodyPr>
          <a:lstStyle/>
          <a:p>
            <a:pPr marL="835026" lvl="1" indent="-457200">
              <a:lnSpc>
                <a:spcPts val="4375"/>
              </a:lnSpc>
              <a:buFont typeface="Wingdings" panose="05000000000000000000" pitchFamily="2" charset="2"/>
              <a:buChar char="q"/>
            </a:pPr>
            <a:r>
              <a:rPr lang="en-US" sz="2800" dirty="0">
                <a:solidFill>
                  <a:schemeClr val="accent4">
                    <a:lumMod val="50000"/>
                  </a:schemeClr>
                </a:solidFill>
                <a:latin typeface="Nunito Bold Bold"/>
              </a:rPr>
              <a:t>Back-End:</a:t>
            </a:r>
            <a:endParaRPr lang="en-US" sz="1600" dirty="0">
              <a:solidFill>
                <a:schemeClr val="accent4">
                  <a:lumMod val="50000"/>
                </a:schemeClr>
              </a:solidFill>
              <a:latin typeface="Nunito Bold Bold"/>
            </a:endParaRPr>
          </a:p>
          <a:p>
            <a:pPr marL="1292226" lvl="2" indent="-457200">
              <a:lnSpc>
                <a:spcPts val="4375"/>
              </a:lnSpc>
              <a:buFont typeface="Arial" panose="020B0604020202020204" pitchFamily="34" charset="0"/>
              <a:buChar char="•"/>
            </a:pPr>
            <a:r>
              <a:rPr lang="en-US" sz="1600" dirty="0">
                <a:solidFill>
                  <a:schemeClr val="accent4">
                    <a:lumMod val="50000"/>
                  </a:schemeClr>
                </a:solidFill>
                <a:latin typeface="Nunito Bold Bold"/>
              </a:rPr>
              <a:t>Python - Language of choice for data processing, machine learning model development, and backend logic.</a:t>
            </a:r>
          </a:p>
          <a:p>
            <a:pPr marL="1292226" lvl="2" indent="-457200">
              <a:lnSpc>
                <a:spcPts val="4375"/>
              </a:lnSpc>
              <a:buFont typeface="Arial" panose="020B0604020202020204" pitchFamily="34" charset="0"/>
              <a:buChar char="•"/>
            </a:pPr>
            <a:r>
              <a:rPr lang="en-US" sz="1600" dirty="0">
                <a:solidFill>
                  <a:schemeClr val="accent4">
                    <a:lumMod val="50000"/>
                  </a:schemeClr>
                </a:solidFill>
                <a:latin typeface="Nunito Bold Bold"/>
              </a:rPr>
              <a:t>Flask - Python web framework for building RESTful APIs to serve predictions, handle user inputs, and manage data.</a:t>
            </a:r>
          </a:p>
        </p:txBody>
      </p:sp>
      <p:sp>
        <p:nvSpPr>
          <p:cNvPr id="11" name="TextBox 11">
            <a:extLst>
              <a:ext uri="{FF2B5EF4-FFF2-40B4-BE49-F238E27FC236}">
                <a16:creationId xmlns:a16="http://schemas.microsoft.com/office/drawing/2014/main" id="{6F359B1E-123A-BC4C-EF9A-2190BB0EF122}"/>
              </a:ext>
            </a:extLst>
          </p:cNvPr>
          <p:cNvSpPr txBox="1"/>
          <p:nvPr/>
        </p:nvSpPr>
        <p:spPr>
          <a:xfrm>
            <a:off x="3086100" y="3745283"/>
            <a:ext cx="11543614" cy="2162643"/>
          </a:xfrm>
          <a:prstGeom prst="rect">
            <a:avLst/>
          </a:prstGeom>
        </p:spPr>
        <p:txBody>
          <a:bodyPr wrap="square" lIns="0" tIns="0" rIns="0" bIns="0" rtlCol="0" anchor="t">
            <a:spAutoFit/>
          </a:bodyPr>
          <a:lstStyle/>
          <a:p>
            <a:pPr marL="835026" lvl="1" indent="-457200">
              <a:lnSpc>
                <a:spcPts val="4375"/>
              </a:lnSpc>
              <a:buFont typeface="Wingdings" panose="05000000000000000000" pitchFamily="2" charset="2"/>
              <a:buChar char="q"/>
            </a:pPr>
            <a:r>
              <a:rPr lang="en-US" sz="2800" dirty="0">
                <a:solidFill>
                  <a:schemeClr val="accent4">
                    <a:lumMod val="50000"/>
                  </a:schemeClr>
                </a:solidFill>
                <a:latin typeface="Nunito Bold Bold"/>
              </a:rPr>
              <a:t>Front-End:</a:t>
            </a:r>
            <a:endParaRPr lang="en-US" sz="1600" dirty="0">
              <a:solidFill>
                <a:schemeClr val="accent4">
                  <a:lumMod val="50000"/>
                </a:schemeClr>
              </a:solidFill>
              <a:latin typeface="Nunito Bold Bold"/>
            </a:endParaRPr>
          </a:p>
          <a:p>
            <a:pPr marL="1292226" lvl="2" indent="-457200">
              <a:lnSpc>
                <a:spcPts val="4375"/>
              </a:lnSpc>
              <a:buFont typeface="Arial" panose="020B0604020202020204" pitchFamily="34" charset="0"/>
              <a:buChar char="•"/>
            </a:pPr>
            <a:r>
              <a:rPr lang="en-US" sz="1600" dirty="0">
                <a:solidFill>
                  <a:schemeClr val="accent4">
                    <a:lumMod val="50000"/>
                  </a:schemeClr>
                </a:solidFill>
                <a:latin typeface="Nunito Bold Bold"/>
              </a:rPr>
              <a:t>React.JS - JavaScript library for building dynamic and interactive user interfaces.</a:t>
            </a:r>
          </a:p>
          <a:p>
            <a:pPr marL="1292226" lvl="2" indent="-457200">
              <a:lnSpc>
                <a:spcPts val="4375"/>
              </a:lnSpc>
              <a:buFont typeface="Arial" panose="020B0604020202020204" pitchFamily="34" charset="0"/>
              <a:buChar char="•"/>
            </a:pPr>
            <a:r>
              <a:rPr lang="en-US" sz="1600" dirty="0">
                <a:solidFill>
                  <a:schemeClr val="accent4">
                    <a:lumMod val="50000"/>
                  </a:schemeClr>
                </a:solidFill>
                <a:latin typeface="Nunito Bold Bold"/>
              </a:rPr>
              <a:t>Material-UI - UI component libraries for React.js to streamline frontend development.</a:t>
            </a:r>
          </a:p>
          <a:p>
            <a:pPr marL="1292226" lvl="2" indent="-457200">
              <a:lnSpc>
                <a:spcPts val="4375"/>
              </a:lnSpc>
              <a:buFont typeface="Arial" panose="020B0604020202020204" pitchFamily="34" charset="0"/>
              <a:buChar char="•"/>
            </a:pPr>
            <a:endParaRPr lang="en-US" sz="1600" dirty="0">
              <a:solidFill>
                <a:schemeClr val="accent4">
                  <a:lumMod val="50000"/>
                </a:schemeClr>
              </a:solidFill>
              <a:latin typeface="Nunito Bold Bold"/>
            </a:endParaRPr>
          </a:p>
        </p:txBody>
      </p:sp>
      <p:sp>
        <p:nvSpPr>
          <p:cNvPr id="13" name="TextBox 11">
            <a:extLst>
              <a:ext uri="{FF2B5EF4-FFF2-40B4-BE49-F238E27FC236}">
                <a16:creationId xmlns:a16="http://schemas.microsoft.com/office/drawing/2014/main" id="{E2290D5D-080C-E1B6-71FD-D4BA7CBA52A0}"/>
              </a:ext>
            </a:extLst>
          </p:cNvPr>
          <p:cNvSpPr txBox="1"/>
          <p:nvPr/>
        </p:nvSpPr>
        <p:spPr>
          <a:xfrm>
            <a:off x="3133356" y="5651321"/>
            <a:ext cx="10836484" cy="3291157"/>
          </a:xfrm>
          <a:prstGeom prst="rect">
            <a:avLst/>
          </a:prstGeom>
        </p:spPr>
        <p:txBody>
          <a:bodyPr wrap="square" lIns="0" tIns="0" rIns="0" bIns="0" rtlCol="0" anchor="t">
            <a:spAutoFit/>
          </a:bodyPr>
          <a:lstStyle/>
          <a:p>
            <a:pPr marL="835026" lvl="1" indent="-457200">
              <a:lnSpc>
                <a:spcPts val="4375"/>
              </a:lnSpc>
              <a:buFont typeface="Wingdings" panose="05000000000000000000" pitchFamily="2" charset="2"/>
              <a:buChar char="q"/>
            </a:pPr>
            <a:r>
              <a:rPr lang="en-US" sz="2800" dirty="0">
                <a:solidFill>
                  <a:schemeClr val="accent4">
                    <a:lumMod val="50000"/>
                  </a:schemeClr>
                </a:solidFill>
                <a:latin typeface="Nunito Bold Bold"/>
              </a:rPr>
              <a:t>Machine Learning and Predictive Analytics::</a:t>
            </a:r>
            <a:endParaRPr lang="en-US" sz="1600" dirty="0">
              <a:solidFill>
                <a:schemeClr val="accent4">
                  <a:lumMod val="50000"/>
                </a:schemeClr>
              </a:solidFill>
              <a:latin typeface="Nunito Bold Bold"/>
            </a:endParaRPr>
          </a:p>
          <a:p>
            <a:pPr marL="1292226" lvl="2" indent="-457200">
              <a:lnSpc>
                <a:spcPts val="4375"/>
              </a:lnSpc>
              <a:buFont typeface="Arial" panose="020B0604020202020204" pitchFamily="34" charset="0"/>
              <a:buChar char="•"/>
            </a:pPr>
            <a:r>
              <a:rPr lang="en-US" sz="1600" dirty="0">
                <a:solidFill>
                  <a:schemeClr val="accent4">
                    <a:lumMod val="50000"/>
                  </a:schemeClr>
                </a:solidFill>
                <a:latin typeface="Nunito Bold Bold"/>
              </a:rPr>
              <a:t>Scikit-Learn - Python library offering a wide range of algorithms for machine learning tasks such as classification, regression, and clustering.</a:t>
            </a:r>
          </a:p>
          <a:p>
            <a:pPr marL="1292226" lvl="2" indent="-457200">
              <a:lnSpc>
                <a:spcPts val="4375"/>
              </a:lnSpc>
              <a:buFont typeface="Arial" panose="020B0604020202020204" pitchFamily="34" charset="0"/>
              <a:buChar char="•"/>
            </a:pPr>
            <a:r>
              <a:rPr lang="en-US" sz="1600" dirty="0">
                <a:solidFill>
                  <a:schemeClr val="accent4">
                    <a:lumMod val="50000"/>
                  </a:schemeClr>
                </a:solidFill>
                <a:latin typeface="Nunito Bold Bold"/>
              </a:rPr>
              <a:t> TensorFlow or </a:t>
            </a:r>
            <a:r>
              <a:rPr lang="en-US" sz="1600" dirty="0" err="1">
                <a:solidFill>
                  <a:schemeClr val="accent4">
                    <a:lumMod val="50000"/>
                  </a:schemeClr>
                </a:solidFill>
                <a:latin typeface="Nunito Bold Bold"/>
              </a:rPr>
              <a:t>PyTorch</a:t>
            </a:r>
            <a:r>
              <a:rPr lang="en-US" sz="1600" dirty="0">
                <a:solidFill>
                  <a:schemeClr val="accent4">
                    <a:lumMod val="50000"/>
                  </a:schemeClr>
                </a:solidFill>
                <a:latin typeface="Nunito Bold Bold"/>
              </a:rPr>
              <a:t> - Deep learning frameworks for building and training neural network models, especially useful for image-based predictions (e.g., X-ray scans)</a:t>
            </a:r>
          </a:p>
          <a:p>
            <a:pPr marL="1292226" lvl="2" indent="-457200">
              <a:lnSpc>
                <a:spcPts val="4375"/>
              </a:lnSpc>
              <a:buFont typeface="Arial" panose="020B0604020202020204" pitchFamily="34" charset="0"/>
              <a:buChar char="•"/>
            </a:pPr>
            <a:r>
              <a:rPr lang="en-US" sz="1600" dirty="0">
                <a:solidFill>
                  <a:schemeClr val="accent4">
                    <a:lumMod val="50000"/>
                  </a:schemeClr>
                </a:solidFill>
                <a:latin typeface="Nunito Bold Bold"/>
              </a:rPr>
              <a:t>Pandas and </a:t>
            </a:r>
            <a:r>
              <a:rPr lang="en-US" sz="1600" dirty="0" err="1">
                <a:solidFill>
                  <a:schemeClr val="accent4">
                    <a:lumMod val="50000"/>
                  </a:schemeClr>
                </a:solidFill>
                <a:latin typeface="Nunito Bold Bold"/>
              </a:rPr>
              <a:t>Numpy</a:t>
            </a:r>
            <a:r>
              <a:rPr lang="en-US" sz="1600" dirty="0">
                <a:solidFill>
                  <a:schemeClr val="accent4">
                    <a:lumMod val="50000"/>
                  </a:schemeClr>
                </a:solidFill>
                <a:latin typeface="Nunito Bold Bold"/>
              </a:rPr>
              <a:t> - Python libraries for preprocessing data and feeding it into machine learning models.</a:t>
            </a:r>
          </a:p>
        </p:txBody>
      </p:sp>
      <p:sp>
        <p:nvSpPr>
          <p:cNvPr id="14" name="TextBox 11">
            <a:extLst>
              <a:ext uri="{FF2B5EF4-FFF2-40B4-BE49-F238E27FC236}">
                <a16:creationId xmlns:a16="http://schemas.microsoft.com/office/drawing/2014/main" id="{5B967D0C-A15A-6D2C-789D-371D7C932941}"/>
              </a:ext>
            </a:extLst>
          </p:cNvPr>
          <p:cNvSpPr txBox="1"/>
          <p:nvPr/>
        </p:nvSpPr>
        <p:spPr>
          <a:xfrm>
            <a:off x="3133356" y="9156856"/>
            <a:ext cx="15154644" cy="1034129"/>
          </a:xfrm>
          <a:prstGeom prst="rect">
            <a:avLst/>
          </a:prstGeom>
        </p:spPr>
        <p:txBody>
          <a:bodyPr wrap="square" lIns="0" tIns="0" rIns="0" bIns="0" rtlCol="0" anchor="t">
            <a:spAutoFit/>
          </a:bodyPr>
          <a:lstStyle/>
          <a:p>
            <a:pPr marL="835026" lvl="1" indent="-457200">
              <a:lnSpc>
                <a:spcPts val="4375"/>
              </a:lnSpc>
              <a:buFont typeface="Wingdings" panose="05000000000000000000" pitchFamily="2" charset="2"/>
              <a:buChar char="q"/>
            </a:pPr>
            <a:r>
              <a:rPr lang="en-US" sz="2800" dirty="0">
                <a:solidFill>
                  <a:schemeClr val="accent4">
                    <a:lumMod val="50000"/>
                  </a:schemeClr>
                </a:solidFill>
                <a:latin typeface="Nunito Bold Bold"/>
              </a:rPr>
              <a:t>Database:</a:t>
            </a:r>
            <a:endParaRPr lang="en-US" sz="1600" dirty="0">
              <a:solidFill>
                <a:schemeClr val="accent4">
                  <a:lumMod val="50000"/>
                </a:schemeClr>
              </a:solidFill>
              <a:latin typeface="Nunito Bold Bold"/>
            </a:endParaRPr>
          </a:p>
          <a:p>
            <a:pPr marL="1292226" lvl="2" indent="-457200">
              <a:lnSpc>
                <a:spcPts val="4375"/>
              </a:lnSpc>
              <a:buFont typeface="Arial" panose="020B0604020202020204" pitchFamily="34" charset="0"/>
              <a:buChar char="•"/>
            </a:pPr>
            <a:r>
              <a:rPr lang="en-US" sz="1600" dirty="0">
                <a:solidFill>
                  <a:schemeClr val="accent4">
                    <a:lumMod val="50000"/>
                  </a:schemeClr>
                </a:solidFill>
                <a:latin typeface="Nunito Bold Bold"/>
              </a:rPr>
              <a:t>Mongo-DB - NoSQL database for flexible storage of predictions, and recommendations.</a:t>
            </a:r>
          </a:p>
        </p:txBody>
      </p:sp>
    </p:spTree>
    <p:extLst>
      <p:ext uri="{BB962C8B-B14F-4D97-AF65-F5344CB8AC3E}">
        <p14:creationId xmlns:p14="http://schemas.microsoft.com/office/powerpoint/2010/main" val="276679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7376175" y="3771371"/>
            <a:ext cx="16139260" cy="16139260"/>
          </a:xfrm>
          <a:custGeom>
            <a:avLst/>
            <a:gdLst/>
            <a:ahLst/>
            <a:cxnLst/>
            <a:rect l="l" t="t" r="r" b="b"/>
            <a:pathLst>
              <a:path w="16139260" h="16139260">
                <a:moveTo>
                  <a:pt x="0" y="0"/>
                </a:moveTo>
                <a:lnTo>
                  <a:pt x="16139261" y="0"/>
                </a:lnTo>
                <a:lnTo>
                  <a:pt x="16139261" y="16139261"/>
                </a:lnTo>
                <a:lnTo>
                  <a:pt x="0" y="16139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419024" y="-3090278"/>
            <a:ext cx="6861649" cy="6861649"/>
          </a:xfrm>
          <a:custGeom>
            <a:avLst/>
            <a:gdLst/>
            <a:ahLst/>
            <a:cxnLst/>
            <a:rect l="l" t="t" r="r" b="b"/>
            <a:pathLst>
              <a:path w="6861649" h="6861649">
                <a:moveTo>
                  <a:pt x="0" y="0"/>
                </a:moveTo>
                <a:lnTo>
                  <a:pt x="6861648" y="0"/>
                </a:lnTo>
                <a:lnTo>
                  <a:pt x="6861648" y="6861648"/>
                </a:lnTo>
                <a:lnTo>
                  <a:pt x="0" y="6861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2790459" y="972459"/>
            <a:ext cx="706536" cy="797547"/>
          </a:xfrm>
          <a:custGeom>
            <a:avLst/>
            <a:gdLst/>
            <a:ahLst/>
            <a:cxnLst/>
            <a:rect l="l" t="t" r="r" b="b"/>
            <a:pathLst>
              <a:path w="706536" h="797547">
                <a:moveTo>
                  <a:pt x="0" y="0"/>
                </a:moveTo>
                <a:lnTo>
                  <a:pt x="706536" y="0"/>
                </a:lnTo>
                <a:lnTo>
                  <a:pt x="706536" y="797548"/>
                </a:lnTo>
                <a:lnTo>
                  <a:pt x="0" y="797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1465984" y="340547"/>
            <a:ext cx="6544442" cy="9635457"/>
          </a:xfrm>
          <a:custGeom>
            <a:avLst/>
            <a:gdLst/>
            <a:ahLst/>
            <a:cxnLst/>
            <a:rect l="l" t="t" r="r" b="b"/>
            <a:pathLst>
              <a:path w="6544442" h="9635457">
                <a:moveTo>
                  <a:pt x="0" y="0"/>
                </a:moveTo>
                <a:lnTo>
                  <a:pt x="6544442" y="0"/>
                </a:lnTo>
                <a:lnTo>
                  <a:pt x="6544442" y="9635457"/>
                </a:lnTo>
                <a:lnTo>
                  <a:pt x="0" y="9635457"/>
                </a:lnTo>
                <a:lnTo>
                  <a:pt x="0" y="0"/>
                </a:lnTo>
                <a:close/>
              </a:path>
            </a:pathLst>
          </a:custGeom>
          <a:blipFill>
            <a:blip r:embed="rId6"/>
            <a:stretch>
              <a:fillRect l="-60423" r="-60423"/>
            </a:stretch>
          </a:blipFill>
        </p:spPr>
        <p:txBody>
          <a:bodyPr/>
          <a:lstStyle/>
          <a:p>
            <a:endParaRPr lang="en-US"/>
          </a:p>
        </p:txBody>
      </p:sp>
      <p:grpSp>
        <p:nvGrpSpPr>
          <p:cNvPr id="10" name="Group 10"/>
          <p:cNvGrpSpPr/>
          <p:nvPr/>
        </p:nvGrpSpPr>
        <p:grpSpPr>
          <a:xfrm>
            <a:off x="3441469" y="3162301"/>
            <a:ext cx="5321531" cy="4380180"/>
            <a:chOff x="155881" y="79982"/>
            <a:chExt cx="1155787" cy="974725"/>
          </a:xfrm>
        </p:grpSpPr>
        <p:sp>
          <p:nvSpPr>
            <p:cNvPr id="11" name="Freeform 11"/>
            <p:cNvSpPr/>
            <p:nvPr/>
          </p:nvSpPr>
          <p:spPr>
            <a:xfrm>
              <a:off x="155881" y="265011"/>
              <a:ext cx="1155787" cy="604668"/>
            </a:xfrm>
            <a:custGeom>
              <a:avLst/>
              <a:gdLst/>
              <a:ahLst/>
              <a:cxnLst/>
              <a:rect l="l" t="t" r="r" b="b"/>
              <a:pathLst>
                <a:path w="1155787" h="604668">
                  <a:moveTo>
                    <a:pt x="19967" y="0"/>
                  </a:moveTo>
                  <a:lnTo>
                    <a:pt x="1135820" y="0"/>
                  </a:lnTo>
                  <a:cubicBezTo>
                    <a:pt x="1141116" y="0"/>
                    <a:pt x="1146195" y="2104"/>
                    <a:pt x="1149939" y="5848"/>
                  </a:cubicBezTo>
                  <a:cubicBezTo>
                    <a:pt x="1153684" y="9593"/>
                    <a:pt x="1155787" y="14671"/>
                    <a:pt x="1155787" y="19967"/>
                  </a:cubicBezTo>
                  <a:lnTo>
                    <a:pt x="1155787" y="584702"/>
                  </a:lnTo>
                  <a:cubicBezTo>
                    <a:pt x="1155787" y="595729"/>
                    <a:pt x="1146848" y="604668"/>
                    <a:pt x="1135820" y="604668"/>
                  </a:cubicBezTo>
                  <a:lnTo>
                    <a:pt x="19967" y="604668"/>
                  </a:lnTo>
                  <a:cubicBezTo>
                    <a:pt x="14671" y="604668"/>
                    <a:pt x="9593" y="602565"/>
                    <a:pt x="5848" y="598820"/>
                  </a:cubicBezTo>
                  <a:cubicBezTo>
                    <a:pt x="2104" y="595076"/>
                    <a:pt x="0" y="589997"/>
                    <a:pt x="0" y="584702"/>
                  </a:cubicBezTo>
                  <a:lnTo>
                    <a:pt x="0" y="19967"/>
                  </a:lnTo>
                  <a:cubicBezTo>
                    <a:pt x="0" y="8939"/>
                    <a:pt x="8939" y="0"/>
                    <a:pt x="19967" y="0"/>
                  </a:cubicBezTo>
                  <a:close/>
                </a:path>
              </a:pathLst>
            </a:custGeom>
            <a:solidFill>
              <a:srgbClr val="000000">
                <a:alpha val="0"/>
              </a:srgbClr>
            </a:solidFill>
            <a:ln w="66675" cap="sq">
              <a:solidFill>
                <a:srgbClr val="05066D"/>
              </a:solidFill>
              <a:prstDash val="solid"/>
              <a:miter/>
            </a:ln>
          </p:spPr>
          <p:txBody>
            <a:bodyPr/>
            <a:lstStyle/>
            <a:p>
              <a:endParaRPr lang="en-US"/>
            </a:p>
          </p:txBody>
        </p:sp>
        <p:sp>
          <p:nvSpPr>
            <p:cNvPr id="12" name="TextBox 12"/>
            <p:cNvSpPr txBox="1"/>
            <p:nvPr/>
          </p:nvSpPr>
          <p:spPr>
            <a:xfrm>
              <a:off x="239361" y="79982"/>
              <a:ext cx="924980" cy="974725"/>
            </a:xfrm>
            <a:prstGeom prst="rect">
              <a:avLst/>
            </a:prstGeom>
          </p:spPr>
          <p:txBody>
            <a:bodyPr lIns="50800" tIns="50800" rIns="50800" bIns="50800" rtlCol="0" anchor="ctr"/>
            <a:lstStyle/>
            <a:p>
              <a:pPr marL="0" lvl="0" indent="0" algn="ctr">
                <a:lnSpc>
                  <a:spcPts val="8007"/>
                </a:lnSpc>
                <a:spcBef>
                  <a:spcPct val="0"/>
                </a:spcBef>
              </a:pPr>
              <a:r>
                <a:rPr lang="en-US" sz="5719" u="none" strike="noStrike" dirty="0">
                  <a:solidFill>
                    <a:srgbClr val="05066D"/>
                  </a:solidFill>
                  <a:latin typeface="Poppins Ultra-Bold"/>
                </a:rPr>
                <a:t>Thanks For Watching</a:t>
              </a:r>
            </a:p>
          </p:txBody>
        </p:sp>
      </p:grpSp>
      <p:sp>
        <p:nvSpPr>
          <p:cNvPr id="19" name="TextBox 12">
            <a:extLst>
              <a:ext uri="{FF2B5EF4-FFF2-40B4-BE49-F238E27FC236}">
                <a16:creationId xmlns:a16="http://schemas.microsoft.com/office/drawing/2014/main" id="{DDE01B66-64E0-80CC-DA61-E823247F654B}"/>
              </a:ext>
            </a:extLst>
          </p:cNvPr>
          <p:cNvSpPr txBox="1"/>
          <p:nvPr/>
        </p:nvSpPr>
        <p:spPr>
          <a:xfrm>
            <a:off x="3728594" y="1218879"/>
            <a:ext cx="6222414" cy="463781"/>
          </a:xfrm>
          <a:prstGeom prst="rect">
            <a:avLst/>
          </a:prstGeom>
        </p:spPr>
        <p:txBody>
          <a:bodyPr wrap="square" lIns="0" tIns="0" rIns="0" bIns="0" rtlCol="0" anchor="t">
            <a:spAutoFit/>
          </a:bodyPr>
          <a:lstStyle/>
          <a:p>
            <a:pPr>
              <a:lnSpc>
                <a:spcPts val="3667"/>
              </a:lnSpc>
            </a:pPr>
            <a:r>
              <a:rPr lang="en-US" sz="3006" dirty="0">
                <a:solidFill>
                  <a:srgbClr val="05066D"/>
                </a:solidFill>
                <a:latin typeface="Poppins Ultra-Bold"/>
              </a:rPr>
              <a:t>Prioritize health: Prioritize Life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599751" y="1028700"/>
            <a:ext cx="3464242" cy="2878208"/>
          </a:xfrm>
          <a:custGeom>
            <a:avLst/>
            <a:gdLst/>
            <a:ahLst/>
            <a:cxnLst/>
            <a:rect l="l" t="t" r="r" b="b"/>
            <a:pathLst>
              <a:path w="3464242" h="2878208">
                <a:moveTo>
                  <a:pt x="0" y="0"/>
                </a:moveTo>
                <a:lnTo>
                  <a:pt x="3464242" y="0"/>
                </a:lnTo>
                <a:lnTo>
                  <a:pt x="3464242" y="2878208"/>
                </a:lnTo>
                <a:lnTo>
                  <a:pt x="0" y="28782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930637" y="2655033"/>
            <a:ext cx="3364366" cy="918328"/>
          </a:xfrm>
          <a:prstGeom prst="rect">
            <a:avLst/>
          </a:prstGeom>
        </p:spPr>
        <p:txBody>
          <a:bodyPr lIns="0" tIns="0" rIns="0" bIns="0" rtlCol="0" anchor="t">
            <a:spAutoFit/>
          </a:bodyPr>
          <a:lstStyle/>
          <a:p>
            <a:pPr>
              <a:lnSpc>
                <a:spcPts val="3719"/>
              </a:lnSpc>
            </a:pPr>
            <a:r>
              <a:rPr lang="en-US" sz="2657" dirty="0">
                <a:solidFill>
                  <a:srgbClr val="05066D"/>
                </a:solidFill>
                <a:latin typeface="Canva Sans Bold"/>
              </a:rPr>
              <a:t>Introduction</a:t>
            </a:r>
          </a:p>
          <a:p>
            <a:pPr>
              <a:lnSpc>
                <a:spcPts val="3719"/>
              </a:lnSpc>
            </a:pPr>
            <a:endParaRPr lang="en-US" sz="2657" dirty="0">
              <a:solidFill>
                <a:srgbClr val="05066D"/>
              </a:solidFill>
              <a:latin typeface="Canva Sans Bold"/>
            </a:endParaRPr>
          </a:p>
        </p:txBody>
      </p:sp>
      <p:sp>
        <p:nvSpPr>
          <p:cNvPr id="4" name="Freeform 4"/>
          <p:cNvSpPr/>
          <p:nvPr/>
        </p:nvSpPr>
        <p:spPr>
          <a:xfrm>
            <a:off x="-7717251" y="-4973623"/>
            <a:ext cx="11355339" cy="11355339"/>
          </a:xfrm>
          <a:custGeom>
            <a:avLst/>
            <a:gdLst/>
            <a:ahLst/>
            <a:cxnLst/>
            <a:rect l="l" t="t" r="r" b="b"/>
            <a:pathLst>
              <a:path w="11355339" h="11355339">
                <a:moveTo>
                  <a:pt x="0" y="0"/>
                </a:moveTo>
                <a:lnTo>
                  <a:pt x="11355339" y="0"/>
                </a:lnTo>
                <a:lnTo>
                  <a:pt x="11355339" y="11355339"/>
                </a:lnTo>
                <a:lnTo>
                  <a:pt x="0" y="113553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3616566" y="2441098"/>
            <a:ext cx="953938" cy="95393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4EEFF">
                    <a:alpha val="100000"/>
                  </a:srgbClr>
                </a:gs>
                <a:gs pos="100000">
                  <a:srgbClr val="B0C5FF">
                    <a:alpha val="100000"/>
                  </a:srgbClr>
                </a:gs>
              </a:gsLst>
              <a:lin ang="0"/>
            </a:gra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138"/>
                </a:lnSpc>
              </a:pPr>
              <a:r>
                <a:rPr lang="en-US" sz="2241">
                  <a:solidFill>
                    <a:srgbClr val="05066D"/>
                  </a:solidFill>
                  <a:latin typeface="Canva Sans Bold"/>
                </a:rPr>
                <a:t>01</a:t>
              </a:r>
            </a:p>
          </p:txBody>
        </p:sp>
      </p:grpSp>
      <p:sp>
        <p:nvSpPr>
          <p:cNvPr id="8" name="TextBox 8"/>
          <p:cNvSpPr txBox="1"/>
          <p:nvPr/>
        </p:nvSpPr>
        <p:spPr>
          <a:xfrm>
            <a:off x="3762531" y="327462"/>
            <a:ext cx="8550780" cy="1402476"/>
          </a:xfrm>
          <a:prstGeom prst="rect">
            <a:avLst/>
          </a:prstGeom>
        </p:spPr>
        <p:txBody>
          <a:bodyPr lIns="0" tIns="0" rIns="0" bIns="0" rtlCol="0" anchor="t">
            <a:spAutoFit/>
          </a:bodyPr>
          <a:lstStyle/>
          <a:p>
            <a:pPr marL="0" lvl="0" indent="0">
              <a:lnSpc>
                <a:spcPts val="10898"/>
              </a:lnSpc>
              <a:spcBef>
                <a:spcPct val="0"/>
              </a:spcBef>
            </a:pPr>
            <a:r>
              <a:rPr lang="en-US" sz="7784" dirty="0">
                <a:solidFill>
                  <a:srgbClr val="05066D"/>
                </a:solidFill>
                <a:latin typeface="Poppins Ultra-Bold"/>
              </a:rPr>
              <a:t>Overview</a:t>
            </a:r>
          </a:p>
        </p:txBody>
      </p:sp>
      <p:sp>
        <p:nvSpPr>
          <p:cNvPr id="9" name="TextBox 9"/>
          <p:cNvSpPr txBox="1"/>
          <p:nvPr/>
        </p:nvSpPr>
        <p:spPr>
          <a:xfrm>
            <a:off x="4930670" y="3958383"/>
            <a:ext cx="3364366" cy="456385"/>
          </a:xfrm>
          <a:prstGeom prst="rect">
            <a:avLst/>
          </a:prstGeom>
        </p:spPr>
        <p:txBody>
          <a:bodyPr lIns="0" tIns="0" rIns="0" bIns="0" rtlCol="0" anchor="t">
            <a:spAutoFit/>
          </a:bodyPr>
          <a:lstStyle/>
          <a:p>
            <a:pPr>
              <a:lnSpc>
                <a:spcPts val="3719"/>
              </a:lnSpc>
            </a:pPr>
            <a:r>
              <a:rPr lang="en-US" sz="2657" dirty="0">
                <a:solidFill>
                  <a:srgbClr val="05066D"/>
                </a:solidFill>
                <a:latin typeface="Canva Sans Bold"/>
              </a:rPr>
              <a:t>Existing System</a:t>
            </a:r>
          </a:p>
        </p:txBody>
      </p:sp>
      <p:grpSp>
        <p:nvGrpSpPr>
          <p:cNvPr id="10" name="Group 10"/>
          <p:cNvGrpSpPr/>
          <p:nvPr/>
        </p:nvGrpSpPr>
        <p:grpSpPr>
          <a:xfrm>
            <a:off x="3602342" y="3818527"/>
            <a:ext cx="953938" cy="9539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4EEFF">
                    <a:alpha val="100000"/>
                  </a:srgbClr>
                </a:gs>
                <a:gs pos="100000">
                  <a:srgbClr val="B0C5FF">
                    <a:alpha val="100000"/>
                  </a:srgbClr>
                </a:gs>
              </a:gsLst>
              <a:lin ang="0"/>
            </a:gra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138"/>
                </a:lnSpc>
              </a:pPr>
              <a:r>
                <a:rPr lang="en-US" sz="2241" dirty="0">
                  <a:solidFill>
                    <a:srgbClr val="05066D"/>
                  </a:solidFill>
                  <a:latin typeface="Canva Sans Bold"/>
                </a:rPr>
                <a:t>02</a:t>
              </a:r>
            </a:p>
          </p:txBody>
        </p:sp>
      </p:grpSp>
      <p:sp>
        <p:nvSpPr>
          <p:cNvPr id="13" name="Freeform 13"/>
          <p:cNvSpPr/>
          <p:nvPr/>
        </p:nvSpPr>
        <p:spPr>
          <a:xfrm>
            <a:off x="12729990" y="5143500"/>
            <a:ext cx="10089928" cy="10089928"/>
          </a:xfrm>
          <a:custGeom>
            <a:avLst/>
            <a:gdLst/>
            <a:ahLst/>
            <a:cxnLst/>
            <a:rect l="l" t="t" r="r" b="b"/>
            <a:pathLst>
              <a:path w="10089928" h="10089928">
                <a:moveTo>
                  <a:pt x="0" y="0"/>
                </a:moveTo>
                <a:lnTo>
                  <a:pt x="10089929" y="0"/>
                </a:lnTo>
                <a:lnTo>
                  <a:pt x="10089929" y="10089928"/>
                </a:lnTo>
                <a:lnTo>
                  <a:pt x="0" y="10089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4969766" y="5416784"/>
            <a:ext cx="3364366" cy="456385"/>
          </a:xfrm>
          <a:prstGeom prst="rect">
            <a:avLst/>
          </a:prstGeom>
        </p:spPr>
        <p:txBody>
          <a:bodyPr lIns="0" tIns="0" rIns="0" bIns="0" rtlCol="0" anchor="t">
            <a:spAutoFit/>
          </a:bodyPr>
          <a:lstStyle/>
          <a:p>
            <a:pPr>
              <a:lnSpc>
                <a:spcPts val="3719"/>
              </a:lnSpc>
            </a:pPr>
            <a:r>
              <a:rPr lang="en-US" sz="2657" dirty="0">
                <a:solidFill>
                  <a:srgbClr val="05066D"/>
                </a:solidFill>
                <a:latin typeface="Canva Sans Bold"/>
              </a:rPr>
              <a:t>Our Idea</a:t>
            </a:r>
          </a:p>
        </p:txBody>
      </p:sp>
      <p:grpSp>
        <p:nvGrpSpPr>
          <p:cNvPr id="15" name="Group 15"/>
          <p:cNvGrpSpPr/>
          <p:nvPr/>
        </p:nvGrpSpPr>
        <p:grpSpPr>
          <a:xfrm>
            <a:off x="3638088" y="5195956"/>
            <a:ext cx="953938" cy="95393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4EEFF">
                    <a:alpha val="100000"/>
                  </a:srgbClr>
                </a:gs>
                <a:gs pos="100000">
                  <a:srgbClr val="B0C5FF">
                    <a:alpha val="100000"/>
                  </a:srgbClr>
                </a:gs>
              </a:gsLst>
              <a:lin ang="0"/>
            </a:gra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138"/>
                </a:lnSpc>
              </a:pPr>
              <a:r>
                <a:rPr lang="en-US" sz="2241" dirty="0">
                  <a:solidFill>
                    <a:srgbClr val="05066D"/>
                  </a:solidFill>
                  <a:latin typeface="Canva Sans Bold"/>
                </a:rPr>
                <a:t>03</a:t>
              </a:r>
            </a:p>
          </p:txBody>
        </p:sp>
      </p:grpSp>
      <p:sp>
        <p:nvSpPr>
          <p:cNvPr id="18" name="TextBox 18"/>
          <p:cNvSpPr txBox="1"/>
          <p:nvPr/>
        </p:nvSpPr>
        <p:spPr>
          <a:xfrm>
            <a:off x="4930637" y="6887269"/>
            <a:ext cx="3364366" cy="456385"/>
          </a:xfrm>
          <a:prstGeom prst="rect">
            <a:avLst/>
          </a:prstGeom>
        </p:spPr>
        <p:txBody>
          <a:bodyPr lIns="0" tIns="0" rIns="0" bIns="0" rtlCol="0" anchor="t">
            <a:spAutoFit/>
          </a:bodyPr>
          <a:lstStyle/>
          <a:p>
            <a:pPr>
              <a:lnSpc>
                <a:spcPts val="3719"/>
              </a:lnSpc>
            </a:pPr>
            <a:r>
              <a:rPr lang="en-US" sz="2657" dirty="0">
                <a:solidFill>
                  <a:srgbClr val="05066D"/>
                </a:solidFill>
                <a:latin typeface="Canva Sans Bold"/>
              </a:rPr>
              <a:t>Advantages</a:t>
            </a:r>
          </a:p>
        </p:txBody>
      </p:sp>
      <p:grpSp>
        <p:nvGrpSpPr>
          <p:cNvPr id="19" name="Group 19"/>
          <p:cNvGrpSpPr/>
          <p:nvPr/>
        </p:nvGrpSpPr>
        <p:grpSpPr>
          <a:xfrm>
            <a:off x="3602342" y="6638493"/>
            <a:ext cx="953938" cy="95393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4EEFF">
                    <a:alpha val="100000"/>
                  </a:srgbClr>
                </a:gs>
                <a:gs pos="100000">
                  <a:srgbClr val="B0C5FF">
                    <a:alpha val="100000"/>
                  </a:srgbClr>
                </a:gs>
              </a:gsLst>
              <a:lin ang="0"/>
            </a:gradFill>
          </p:spPr>
          <p:txBody>
            <a:bodyPr/>
            <a:lstStyle/>
            <a:p>
              <a:endParaRPr 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138"/>
                </a:lnSpc>
              </a:pPr>
              <a:r>
                <a:rPr lang="en-US" sz="2241">
                  <a:solidFill>
                    <a:srgbClr val="05066D"/>
                  </a:solidFill>
                  <a:latin typeface="Canva Sans Bold"/>
                </a:rPr>
                <a:t>04</a:t>
              </a:r>
            </a:p>
          </p:txBody>
        </p:sp>
      </p:grpSp>
      <p:sp>
        <p:nvSpPr>
          <p:cNvPr id="22" name="TextBox 22"/>
          <p:cNvSpPr txBox="1"/>
          <p:nvPr/>
        </p:nvSpPr>
        <p:spPr>
          <a:xfrm>
            <a:off x="4930637" y="8101614"/>
            <a:ext cx="3866755" cy="456385"/>
          </a:xfrm>
          <a:prstGeom prst="rect">
            <a:avLst/>
          </a:prstGeom>
        </p:spPr>
        <p:txBody>
          <a:bodyPr lIns="0" tIns="0" rIns="0" bIns="0" rtlCol="0" anchor="t">
            <a:spAutoFit/>
          </a:bodyPr>
          <a:lstStyle/>
          <a:p>
            <a:pPr>
              <a:lnSpc>
                <a:spcPts val="3719"/>
              </a:lnSpc>
            </a:pPr>
            <a:r>
              <a:rPr lang="en-US" sz="2657" dirty="0">
                <a:solidFill>
                  <a:srgbClr val="05066D"/>
                </a:solidFill>
                <a:latin typeface="Canva Sans Bold"/>
              </a:rPr>
              <a:t>System Design</a:t>
            </a:r>
          </a:p>
        </p:txBody>
      </p:sp>
      <p:grpSp>
        <p:nvGrpSpPr>
          <p:cNvPr id="23" name="Group 23"/>
          <p:cNvGrpSpPr/>
          <p:nvPr/>
        </p:nvGrpSpPr>
        <p:grpSpPr>
          <a:xfrm>
            <a:off x="3691773" y="8081030"/>
            <a:ext cx="953938" cy="95393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4EEFF">
                    <a:alpha val="100000"/>
                  </a:srgbClr>
                </a:gs>
                <a:gs pos="100000">
                  <a:srgbClr val="B0C5FF">
                    <a:alpha val="100000"/>
                  </a:srgbClr>
                </a:gs>
              </a:gsLst>
              <a:lin ang="0"/>
            </a:gradFill>
          </p:spPr>
          <p:txBody>
            <a:bodyPr/>
            <a:lstStyle/>
            <a:p>
              <a:endParaRPr lang="en-US"/>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138"/>
                </a:lnSpc>
              </a:pPr>
              <a:r>
                <a:rPr lang="en-US" sz="2241" dirty="0">
                  <a:solidFill>
                    <a:srgbClr val="05066D"/>
                  </a:solidFill>
                  <a:latin typeface="Canva Sans Bold"/>
                </a:rPr>
                <a:t>05</a:t>
              </a:r>
            </a:p>
          </p:txBody>
        </p:sp>
      </p:grpSp>
      <p:grpSp>
        <p:nvGrpSpPr>
          <p:cNvPr id="26" name="Group 23">
            <a:extLst>
              <a:ext uri="{FF2B5EF4-FFF2-40B4-BE49-F238E27FC236}">
                <a16:creationId xmlns:a16="http://schemas.microsoft.com/office/drawing/2014/main" id="{24AE2580-19E8-22CA-FDF1-2DA828560F1D}"/>
              </a:ext>
            </a:extLst>
          </p:cNvPr>
          <p:cNvGrpSpPr/>
          <p:nvPr/>
        </p:nvGrpSpPr>
        <p:grpSpPr>
          <a:xfrm>
            <a:off x="3727520" y="9523567"/>
            <a:ext cx="953938" cy="953938"/>
            <a:chOff x="0" y="0"/>
            <a:chExt cx="812800" cy="812800"/>
          </a:xfrm>
        </p:grpSpPr>
        <p:sp>
          <p:nvSpPr>
            <p:cNvPr id="27" name="Freeform 24">
              <a:extLst>
                <a:ext uri="{FF2B5EF4-FFF2-40B4-BE49-F238E27FC236}">
                  <a16:creationId xmlns:a16="http://schemas.microsoft.com/office/drawing/2014/main" id="{0727952E-3CAC-0F66-D18D-1A4F1B0424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4EEFF">
                    <a:alpha val="100000"/>
                  </a:srgbClr>
                </a:gs>
                <a:gs pos="100000">
                  <a:srgbClr val="B0C5FF">
                    <a:alpha val="100000"/>
                  </a:srgbClr>
                </a:gs>
              </a:gsLst>
              <a:lin ang="0"/>
            </a:gradFill>
          </p:spPr>
          <p:txBody>
            <a:bodyPr/>
            <a:lstStyle/>
            <a:p>
              <a:endParaRPr lang="en-US"/>
            </a:p>
          </p:txBody>
        </p:sp>
        <p:sp>
          <p:nvSpPr>
            <p:cNvPr id="28" name="TextBox 25">
              <a:extLst>
                <a:ext uri="{FF2B5EF4-FFF2-40B4-BE49-F238E27FC236}">
                  <a16:creationId xmlns:a16="http://schemas.microsoft.com/office/drawing/2014/main" id="{E2374881-1268-0E5C-A62D-73565304F434}"/>
                </a:ext>
              </a:extLst>
            </p:cNvPr>
            <p:cNvSpPr txBox="1"/>
            <p:nvPr/>
          </p:nvSpPr>
          <p:spPr>
            <a:xfrm>
              <a:off x="76200" y="28575"/>
              <a:ext cx="660400" cy="708025"/>
            </a:xfrm>
            <a:prstGeom prst="rect">
              <a:avLst/>
            </a:prstGeom>
          </p:spPr>
          <p:txBody>
            <a:bodyPr lIns="50800" tIns="50800" rIns="50800" bIns="50800" rtlCol="0" anchor="ctr"/>
            <a:lstStyle/>
            <a:p>
              <a:pPr algn="ctr">
                <a:lnSpc>
                  <a:spcPts val="3138"/>
                </a:lnSpc>
              </a:pPr>
              <a:r>
                <a:rPr lang="en-US" sz="2241" dirty="0">
                  <a:solidFill>
                    <a:srgbClr val="05066D"/>
                  </a:solidFill>
                  <a:latin typeface="Canva Sans Bold"/>
                </a:rPr>
                <a:t>06</a:t>
              </a:r>
            </a:p>
          </p:txBody>
        </p:sp>
      </p:grpSp>
      <p:sp>
        <p:nvSpPr>
          <p:cNvPr id="29" name="TextBox 22">
            <a:extLst>
              <a:ext uri="{FF2B5EF4-FFF2-40B4-BE49-F238E27FC236}">
                <a16:creationId xmlns:a16="http://schemas.microsoft.com/office/drawing/2014/main" id="{EC805E26-4B19-0D4F-F60A-71F97347F8B3}"/>
              </a:ext>
            </a:extLst>
          </p:cNvPr>
          <p:cNvSpPr txBox="1"/>
          <p:nvPr/>
        </p:nvSpPr>
        <p:spPr>
          <a:xfrm>
            <a:off x="4969766" y="9697640"/>
            <a:ext cx="3866755" cy="456385"/>
          </a:xfrm>
          <a:prstGeom prst="rect">
            <a:avLst/>
          </a:prstGeom>
        </p:spPr>
        <p:txBody>
          <a:bodyPr lIns="0" tIns="0" rIns="0" bIns="0" rtlCol="0" anchor="t">
            <a:spAutoFit/>
          </a:bodyPr>
          <a:lstStyle/>
          <a:p>
            <a:pPr>
              <a:lnSpc>
                <a:spcPts val="3719"/>
              </a:lnSpc>
            </a:pPr>
            <a:r>
              <a:rPr lang="en-US" sz="2657" dirty="0">
                <a:solidFill>
                  <a:srgbClr val="05066D"/>
                </a:solidFill>
                <a:latin typeface="Canva Sans Bold"/>
              </a:rPr>
              <a:t>Tech Stack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B4CDFF"/>
            </a:solidFill>
          </p:spPr>
          <p:txBody>
            <a:bodyPr/>
            <a:lstStyle/>
            <a:p>
              <a:endParaRPr lang="en-US"/>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719"/>
                </a:lnSpc>
              </a:pPr>
              <a:endParaRPr/>
            </a:p>
          </p:txBody>
        </p:sp>
      </p:grpSp>
      <p:sp>
        <p:nvSpPr>
          <p:cNvPr id="5" name="Freeform 5"/>
          <p:cNvSpPr/>
          <p:nvPr/>
        </p:nvSpPr>
        <p:spPr>
          <a:xfrm>
            <a:off x="12003619" y="-6435461"/>
            <a:ext cx="11355339" cy="11355339"/>
          </a:xfrm>
          <a:custGeom>
            <a:avLst/>
            <a:gdLst/>
            <a:ahLst/>
            <a:cxnLst/>
            <a:rect l="l" t="t" r="r" b="b"/>
            <a:pathLst>
              <a:path w="11355339" h="11355339">
                <a:moveTo>
                  <a:pt x="0" y="0"/>
                </a:moveTo>
                <a:lnTo>
                  <a:pt x="11355339" y="0"/>
                </a:lnTo>
                <a:lnTo>
                  <a:pt x="11355339"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13106400" y="4829681"/>
            <a:ext cx="4318159" cy="43181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CDFF"/>
            </a:solidFill>
            <a:ln cap="sq">
              <a:noFill/>
              <a:prstDash val="solid"/>
              <a:miter/>
            </a:ln>
          </p:spPr>
          <p:txBody>
            <a:bodyPr/>
            <a:lstStyle/>
            <a:p>
              <a:endParaRPr lang="en-US"/>
            </a:p>
          </p:txBody>
        </p:sp>
        <p:sp>
          <p:nvSpPr>
            <p:cNvPr id="9" name="TextBox 9"/>
            <p:cNvSpPr txBox="1"/>
            <p:nvPr/>
          </p:nvSpPr>
          <p:spPr>
            <a:xfrm>
              <a:off x="76200" y="19050"/>
              <a:ext cx="660400" cy="717550"/>
            </a:xfrm>
            <a:prstGeom prst="rect">
              <a:avLst/>
            </a:prstGeom>
          </p:spPr>
          <p:txBody>
            <a:bodyPr lIns="50800" tIns="50800" rIns="50800" bIns="50800" rtlCol="0" anchor="ctr"/>
            <a:lstStyle/>
            <a:p>
              <a:pPr marL="0" lvl="0" indent="0" algn="ctr">
                <a:lnSpc>
                  <a:spcPts val="3719"/>
                </a:lnSpc>
                <a:spcBef>
                  <a:spcPct val="0"/>
                </a:spcBef>
              </a:pPr>
              <a:endParaRPr/>
            </a:p>
          </p:txBody>
        </p:sp>
      </p:grpSp>
      <p:sp>
        <p:nvSpPr>
          <p:cNvPr id="10" name="TextBox 10"/>
          <p:cNvSpPr txBox="1"/>
          <p:nvPr/>
        </p:nvSpPr>
        <p:spPr>
          <a:xfrm>
            <a:off x="6553200" y="842749"/>
            <a:ext cx="8550780" cy="1402476"/>
          </a:xfrm>
          <a:prstGeom prst="rect">
            <a:avLst/>
          </a:prstGeom>
        </p:spPr>
        <p:txBody>
          <a:bodyPr lIns="0" tIns="0" rIns="0" bIns="0" rtlCol="0" anchor="t">
            <a:spAutoFit/>
          </a:bodyPr>
          <a:lstStyle/>
          <a:p>
            <a:pPr marL="0" lvl="0" indent="0">
              <a:lnSpc>
                <a:spcPts val="10898"/>
              </a:lnSpc>
              <a:spcBef>
                <a:spcPct val="0"/>
              </a:spcBef>
            </a:pPr>
            <a:r>
              <a:rPr lang="en-US" sz="7784" dirty="0">
                <a:solidFill>
                  <a:srgbClr val="05066D"/>
                </a:solidFill>
                <a:latin typeface="Poppins Ultra-Bold"/>
              </a:rPr>
              <a:t>Introduction</a:t>
            </a:r>
          </a:p>
        </p:txBody>
      </p:sp>
      <p:sp>
        <p:nvSpPr>
          <p:cNvPr id="11" name="TextBox 11"/>
          <p:cNvSpPr txBox="1"/>
          <p:nvPr/>
        </p:nvSpPr>
        <p:spPr>
          <a:xfrm>
            <a:off x="3452838" y="3461482"/>
            <a:ext cx="9501161" cy="5754076"/>
          </a:xfrm>
          <a:prstGeom prst="rect">
            <a:avLst/>
          </a:prstGeom>
        </p:spPr>
        <p:txBody>
          <a:bodyPr wrap="square" lIns="0" tIns="0" rIns="0" bIns="0" rtlCol="0" anchor="t">
            <a:spAutoFit/>
          </a:bodyPr>
          <a:lstStyle/>
          <a:p>
            <a:pPr marL="576989" lvl="1" indent="-342900" algn="just">
              <a:lnSpc>
                <a:spcPts val="3035"/>
              </a:lnSpc>
              <a:buFont typeface="Wingdings" panose="05000000000000000000" pitchFamily="2" charset="2"/>
              <a:buChar char="q"/>
            </a:pPr>
            <a:r>
              <a:rPr lang="en-US" sz="2400" dirty="0">
                <a:solidFill>
                  <a:srgbClr val="05066D"/>
                </a:solidFill>
                <a:latin typeface="Canva Sans"/>
              </a:rPr>
              <a:t>A transformative healthcare innovation poised to empower individuals in their journey towards better health.</a:t>
            </a:r>
          </a:p>
          <a:p>
            <a:pPr marL="576989" lvl="1" indent="-342900" algn="just">
              <a:lnSpc>
                <a:spcPts val="3035"/>
              </a:lnSpc>
              <a:buFont typeface="Wingdings" panose="05000000000000000000" pitchFamily="2" charset="2"/>
              <a:buChar char="q"/>
            </a:pPr>
            <a:endParaRPr lang="en-US" sz="2400" dirty="0">
              <a:solidFill>
                <a:srgbClr val="05066D"/>
              </a:solidFill>
              <a:latin typeface="Canva Sans"/>
            </a:endParaRPr>
          </a:p>
          <a:p>
            <a:pPr marL="576989" lvl="1" indent="-342900" algn="just">
              <a:lnSpc>
                <a:spcPts val="3035"/>
              </a:lnSpc>
              <a:buFont typeface="Wingdings" panose="05000000000000000000" pitchFamily="2" charset="2"/>
              <a:buChar char="q"/>
            </a:pPr>
            <a:r>
              <a:rPr lang="en-US" sz="2400" dirty="0">
                <a:solidFill>
                  <a:srgbClr val="05066D"/>
                </a:solidFill>
                <a:latin typeface="Canva Sans"/>
              </a:rPr>
              <a:t> Our platform leverages advanced predictive analytics to assess disease risk across a spectrum of medical conditions, from diabetes to malaria.</a:t>
            </a:r>
          </a:p>
          <a:p>
            <a:pPr marL="576989" lvl="1" indent="-342900" algn="just">
              <a:lnSpc>
                <a:spcPts val="3035"/>
              </a:lnSpc>
              <a:buFont typeface="Wingdings" panose="05000000000000000000" pitchFamily="2" charset="2"/>
              <a:buChar char="q"/>
            </a:pPr>
            <a:endParaRPr lang="en-US" sz="2400" dirty="0">
              <a:solidFill>
                <a:srgbClr val="05066D"/>
              </a:solidFill>
              <a:latin typeface="Canva Sans"/>
            </a:endParaRPr>
          </a:p>
          <a:p>
            <a:pPr marL="576989" lvl="1" indent="-342900" algn="just">
              <a:lnSpc>
                <a:spcPts val="3035"/>
              </a:lnSpc>
              <a:buFont typeface="Wingdings" panose="05000000000000000000" pitchFamily="2" charset="2"/>
              <a:buChar char="q"/>
            </a:pPr>
            <a:r>
              <a:rPr lang="en-US" sz="2400" dirty="0">
                <a:solidFill>
                  <a:srgbClr val="05066D"/>
                </a:solidFill>
                <a:latin typeface="Canva Sans"/>
              </a:rPr>
              <a:t> By providing personalized insights and recommendations, we enable users to make informed decisions and take proactive steps towards improved well-being.</a:t>
            </a:r>
          </a:p>
          <a:p>
            <a:pPr marL="576989" lvl="1" indent="-342900" algn="just">
              <a:lnSpc>
                <a:spcPts val="3035"/>
              </a:lnSpc>
              <a:buFont typeface="Wingdings" panose="05000000000000000000" pitchFamily="2" charset="2"/>
              <a:buChar char="q"/>
            </a:pPr>
            <a:endParaRPr lang="en-US" sz="2400" dirty="0">
              <a:solidFill>
                <a:srgbClr val="05066D"/>
              </a:solidFill>
              <a:latin typeface="Canva Sans"/>
            </a:endParaRPr>
          </a:p>
          <a:p>
            <a:pPr marL="576989" lvl="1" indent="-342900" algn="just">
              <a:lnSpc>
                <a:spcPts val="3035"/>
              </a:lnSpc>
              <a:buFont typeface="Wingdings" panose="05000000000000000000" pitchFamily="2" charset="2"/>
              <a:buChar char="q"/>
            </a:pPr>
            <a:r>
              <a:rPr lang="en-US" sz="2400" dirty="0">
                <a:solidFill>
                  <a:srgbClr val="05066D"/>
                </a:solidFill>
                <a:latin typeface="Canva Sans"/>
              </a:rPr>
              <a:t>With a commitment to innovation and user-centric care, we aim to revolutionize healthcare by putting the power of prevention and early intervention into the hands of individuals.</a:t>
            </a:r>
          </a:p>
        </p:txBody>
      </p:sp>
      <p:sp>
        <p:nvSpPr>
          <p:cNvPr id="12" name="Freeform 12"/>
          <p:cNvSpPr/>
          <p:nvPr/>
        </p:nvSpPr>
        <p:spPr>
          <a:xfrm>
            <a:off x="14361776" y="5552404"/>
            <a:ext cx="1807406" cy="2694270"/>
          </a:xfrm>
          <a:custGeom>
            <a:avLst/>
            <a:gdLst/>
            <a:ahLst/>
            <a:cxnLst/>
            <a:rect l="l" t="t" r="r" b="b"/>
            <a:pathLst>
              <a:path w="1807406" h="2694270">
                <a:moveTo>
                  <a:pt x="0" y="0"/>
                </a:moveTo>
                <a:lnTo>
                  <a:pt x="1807406" y="0"/>
                </a:lnTo>
                <a:lnTo>
                  <a:pt x="1807406" y="2694270"/>
                </a:lnTo>
                <a:lnTo>
                  <a:pt x="0" y="26942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B4CDFF"/>
            </a:solidFill>
          </p:spPr>
          <p:txBody>
            <a:bodyPr/>
            <a:lstStyle/>
            <a:p>
              <a:endParaRPr lang="en-US"/>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719"/>
                </a:lnSpc>
              </a:pPr>
              <a:endParaRPr/>
            </a:p>
          </p:txBody>
        </p:sp>
      </p:grpSp>
      <p:sp>
        <p:nvSpPr>
          <p:cNvPr id="5" name="Freeform 5"/>
          <p:cNvSpPr/>
          <p:nvPr/>
        </p:nvSpPr>
        <p:spPr>
          <a:xfrm>
            <a:off x="12003619" y="-6435461"/>
            <a:ext cx="11355339" cy="11355339"/>
          </a:xfrm>
          <a:custGeom>
            <a:avLst/>
            <a:gdLst/>
            <a:ahLst/>
            <a:cxnLst/>
            <a:rect l="l" t="t" r="r" b="b"/>
            <a:pathLst>
              <a:path w="11355339" h="11355339">
                <a:moveTo>
                  <a:pt x="0" y="0"/>
                </a:moveTo>
                <a:lnTo>
                  <a:pt x="11355339" y="0"/>
                </a:lnTo>
                <a:lnTo>
                  <a:pt x="11355339"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13106400" y="4829681"/>
            <a:ext cx="4318159" cy="43181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CDFF"/>
            </a:solidFill>
            <a:ln cap="sq">
              <a:noFill/>
              <a:prstDash val="solid"/>
              <a:miter/>
            </a:ln>
          </p:spPr>
          <p:txBody>
            <a:bodyPr/>
            <a:lstStyle/>
            <a:p>
              <a:endParaRPr lang="en-US"/>
            </a:p>
          </p:txBody>
        </p:sp>
        <p:sp>
          <p:nvSpPr>
            <p:cNvPr id="9" name="TextBox 9"/>
            <p:cNvSpPr txBox="1"/>
            <p:nvPr/>
          </p:nvSpPr>
          <p:spPr>
            <a:xfrm>
              <a:off x="76200" y="19050"/>
              <a:ext cx="660400" cy="717550"/>
            </a:xfrm>
            <a:prstGeom prst="rect">
              <a:avLst/>
            </a:prstGeom>
          </p:spPr>
          <p:txBody>
            <a:bodyPr lIns="50800" tIns="50800" rIns="50800" bIns="50800" rtlCol="0" anchor="ctr"/>
            <a:lstStyle/>
            <a:p>
              <a:pPr marL="0" lvl="0" indent="0" algn="ctr">
                <a:lnSpc>
                  <a:spcPts val="3719"/>
                </a:lnSpc>
                <a:spcBef>
                  <a:spcPct val="0"/>
                </a:spcBef>
              </a:pPr>
              <a:endParaRPr/>
            </a:p>
          </p:txBody>
        </p:sp>
      </p:grpSp>
      <p:sp>
        <p:nvSpPr>
          <p:cNvPr id="10" name="TextBox 10"/>
          <p:cNvSpPr txBox="1"/>
          <p:nvPr/>
        </p:nvSpPr>
        <p:spPr>
          <a:xfrm>
            <a:off x="5181600" y="770623"/>
            <a:ext cx="8550780" cy="1327864"/>
          </a:xfrm>
          <a:prstGeom prst="rect">
            <a:avLst/>
          </a:prstGeom>
        </p:spPr>
        <p:txBody>
          <a:bodyPr lIns="0" tIns="0" rIns="0" bIns="0" rtlCol="0" anchor="t">
            <a:spAutoFit/>
          </a:bodyPr>
          <a:lstStyle/>
          <a:p>
            <a:pPr marL="0" lvl="0" indent="0">
              <a:lnSpc>
                <a:spcPts val="10898"/>
              </a:lnSpc>
              <a:spcBef>
                <a:spcPct val="0"/>
              </a:spcBef>
            </a:pPr>
            <a:r>
              <a:rPr lang="en-US" sz="7784" dirty="0">
                <a:solidFill>
                  <a:srgbClr val="05066D"/>
                </a:solidFill>
                <a:latin typeface="Poppins Ultra-Bold"/>
              </a:rPr>
              <a:t>Existing System</a:t>
            </a:r>
          </a:p>
        </p:txBody>
      </p:sp>
      <p:sp>
        <p:nvSpPr>
          <p:cNvPr id="11" name="TextBox 11"/>
          <p:cNvSpPr txBox="1"/>
          <p:nvPr/>
        </p:nvSpPr>
        <p:spPr>
          <a:xfrm>
            <a:off x="3452838" y="3461482"/>
            <a:ext cx="9501161" cy="6138796"/>
          </a:xfrm>
          <a:prstGeom prst="rect">
            <a:avLst/>
          </a:prstGeom>
        </p:spPr>
        <p:txBody>
          <a:bodyPr wrap="square" lIns="0" tIns="0" rIns="0" bIns="0" rtlCol="0" anchor="t">
            <a:spAutoFit/>
          </a:bodyPr>
          <a:lstStyle/>
          <a:p>
            <a:pPr marL="576989" lvl="1" indent="-342900" algn="just">
              <a:lnSpc>
                <a:spcPts val="3035"/>
              </a:lnSpc>
              <a:buFont typeface="Wingdings" panose="05000000000000000000" pitchFamily="2" charset="2"/>
              <a:buChar char="q"/>
            </a:pPr>
            <a:r>
              <a:rPr lang="en-US" sz="2400" dirty="0">
                <a:solidFill>
                  <a:srgbClr val="05066D"/>
                </a:solidFill>
                <a:latin typeface="Canva Sans"/>
              </a:rPr>
              <a:t>The existing healthcare system often relies on manual assessments and subjective evaluations, leading to delays in diagnosis and treatment..</a:t>
            </a:r>
          </a:p>
          <a:p>
            <a:pPr marL="576989" lvl="1" indent="-342900" algn="just">
              <a:lnSpc>
                <a:spcPts val="3035"/>
              </a:lnSpc>
              <a:buFont typeface="Wingdings" panose="05000000000000000000" pitchFamily="2" charset="2"/>
              <a:buChar char="q"/>
            </a:pPr>
            <a:endParaRPr lang="en-US" sz="2400" dirty="0">
              <a:solidFill>
                <a:srgbClr val="05066D"/>
              </a:solidFill>
              <a:latin typeface="Canva Sans"/>
            </a:endParaRPr>
          </a:p>
          <a:p>
            <a:pPr marL="576989" lvl="1" indent="-342900" algn="just">
              <a:lnSpc>
                <a:spcPts val="3035"/>
              </a:lnSpc>
              <a:buFont typeface="Wingdings" panose="05000000000000000000" pitchFamily="2" charset="2"/>
              <a:buChar char="q"/>
            </a:pPr>
            <a:r>
              <a:rPr lang="en-US" sz="2400" dirty="0">
                <a:solidFill>
                  <a:srgbClr val="05066D"/>
                </a:solidFill>
                <a:latin typeface="Canva Sans"/>
              </a:rPr>
              <a:t> Patients typically wait for lab reports and undergo manual assessments by healthcare professionals, prolonging the time between symptom onset and effective intervention.</a:t>
            </a:r>
          </a:p>
          <a:p>
            <a:pPr marL="576989" lvl="1" indent="-342900" algn="just">
              <a:lnSpc>
                <a:spcPts val="3035"/>
              </a:lnSpc>
              <a:buFont typeface="Wingdings" panose="05000000000000000000" pitchFamily="2" charset="2"/>
              <a:buChar char="q"/>
            </a:pPr>
            <a:endParaRPr lang="en-US" sz="2400" dirty="0">
              <a:solidFill>
                <a:srgbClr val="05066D"/>
              </a:solidFill>
              <a:latin typeface="Canva Sans"/>
            </a:endParaRPr>
          </a:p>
          <a:p>
            <a:pPr marL="576989" lvl="1" indent="-342900" algn="just">
              <a:lnSpc>
                <a:spcPts val="3035"/>
              </a:lnSpc>
              <a:buFont typeface="Wingdings" panose="05000000000000000000" pitchFamily="2" charset="2"/>
              <a:buChar char="q"/>
            </a:pPr>
            <a:r>
              <a:rPr lang="en-US" sz="2400" dirty="0">
                <a:solidFill>
                  <a:srgbClr val="05066D"/>
                </a:solidFill>
                <a:latin typeface="Canva Sans"/>
              </a:rPr>
              <a:t> This manual process can result in inefficiencies and potential errors, highlighting the need for automated systems to streamline diagnostic procedures and improve patient outcomes..</a:t>
            </a:r>
          </a:p>
          <a:p>
            <a:pPr marL="576989" lvl="1" indent="-342900" algn="just">
              <a:lnSpc>
                <a:spcPts val="3035"/>
              </a:lnSpc>
              <a:buFont typeface="Wingdings" panose="05000000000000000000" pitchFamily="2" charset="2"/>
              <a:buChar char="q"/>
            </a:pPr>
            <a:endParaRPr lang="en-US" sz="2400" dirty="0">
              <a:solidFill>
                <a:srgbClr val="05066D"/>
              </a:solidFill>
              <a:latin typeface="Canva Sans"/>
            </a:endParaRPr>
          </a:p>
          <a:p>
            <a:pPr marL="576989" lvl="1" indent="-342900" algn="just">
              <a:lnSpc>
                <a:spcPts val="3035"/>
              </a:lnSpc>
              <a:buFont typeface="Wingdings" panose="05000000000000000000" pitchFamily="2" charset="2"/>
              <a:buChar char="q"/>
            </a:pPr>
            <a:r>
              <a:rPr lang="en-US" sz="2400" dirty="0">
                <a:solidFill>
                  <a:srgbClr val="05066D"/>
                </a:solidFill>
                <a:latin typeface="Canva Sans"/>
              </a:rPr>
              <a:t>Patients currently rely solely on lab reports and consultations with doctors, lacking guidance on dietary choices.</a:t>
            </a:r>
          </a:p>
        </p:txBody>
      </p:sp>
      <p:sp>
        <p:nvSpPr>
          <p:cNvPr id="12" name="Freeform 12"/>
          <p:cNvSpPr/>
          <p:nvPr/>
        </p:nvSpPr>
        <p:spPr>
          <a:xfrm>
            <a:off x="14361776" y="5552404"/>
            <a:ext cx="1807406" cy="2694270"/>
          </a:xfrm>
          <a:custGeom>
            <a:avLst/>
            <a:gdLst/>
            <a:ahLst/>
            <a:cxnLst/>
            <a:rect l="l" t="t" r="r" b="b"/>
            <a:pathLst>
              <a:path w="1807406" h="2694270">
                <a:moveTo>
                  <a:pt x="0" y="0"/>
                </a:moveTo>
                <a:lnTo>
                  <a:pt x="1807406" y="0"/>
                </a:lnTo>
                <a:lnTo>
                  <a:pt x="1807406" y="2694270"/>
                </a:lnTo>
                <a:lnTo>
                  <a:pt x="0" y="26942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179800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50550" y="4311582"/>
            <a:ext cx="5702880" cy="3879918"/>
            <a:chOff x="0" y="0"/>
            <a:chExt cx="1680103" cy="1137676"/>
          </a:xfrm>
        </p:grpSpPr>
        <p:sp>
          <p:nvSpPr>
            <p:cNvPr id="3" name="Freeform 3"/>
            <p:cNvSpPr/>
            <p:nvPr/>
          </p:nvSpPr>
          <p:spPr>
            <a:xfrm>
              <a:off x="0" y="0"/>
              <a:ext cx="1680103" cy="1137676"/>
            </a:xfrm>
            <a:custGeom>
              <a:avLst/>
              <a:gdLst/>
              <a:ahLst/>
              <a:cxnLst/>
              <a:rect l="l" t="t" r="r" b="b"/>
              <a:pathLst>
                <a:path w="1680103" h="1137676">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1">
              <a:gsLst>
                <a:gs pos="0">
                  <a:srgbClr val="E4EEFF">
                    <a:alpha val="100000"/>
                  </a:srgbClr>
                </a:gs>
                <a:gs pos="100000">
                  <a:srgbClr val="B0C5FF">
                    <a:alpha val="100000"/>
                  </a:srgbClr>
                </a:gs>
              </a:gsLst>
              <a:lin ang="0"/>
            </a:gradFill>
            <a:ln cap="rnd">
              <a:noFill/>
              <a:prstDash val="solid"/>
              <a:round/>
            </a:ln>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marL="0" lvl="0" indent="0" algn="ctr">
                <a:lnSpc>
                  <a:spcPts val="3138"/>
                </a:lnSpc>
                <a:spcBef>
                  <a:spcPct val="0"/>
                </a:spcBef>
              </a:pPr>
              <a:endParaRPr/>
            </a:p>
          </p:txBody>
        </p:sp>
      </p:grpSp>
      <p:sp>
        <p:nvSpPr>
          <p:cNvPr id="5" name="Freeform 5"/>
          <p:cNvSpPr/>
          <p:nvPr/>
        </p:nvSpPr>
        <p:spPr>
          <a:xfrm>
            <a:off x="-5333476" y="-8039100"/>
            <a:ext cx="11355339" cy="11355339"/>
          </a:xfrm>
          <a:custGeom>
            <a:avLst/>
            <a:gdLst/>
            <a:ahLst/>
            <a:cxnLst/>
            <a:rect l="l" t="t" r="r" b="b"/>
            <a:pathLst>
              <a:path w="11355339" h="11355339">
                <a:moveTo>
                  <a:pt x="0" y="0"/>
                </a:moveTo>
                <a:lnTo>
                  <a:pt x="11355338" y="0"/>
                </a:lnTo>
                <a:lnTo>
                  <a:pt x="11355338"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6563259" y="4341476"/>
            <a:ext cx="5702878" cy="3850024"/>
            <a:chOff x="0" y="0"/>
            <a:chExt cx="1680103" cy="1137676"/>
          </a:xfrm>
        </p:grpSpPr>
        <p:sp>
          <p:nvSpPr>
            <p:cNvPr id="7" name="Freeform 7"/>
            <p:cNvSpPr/>
            <p:nvPr/>
          </p:nvSpPr>
          <p:spPr>
            <a:xfrm>
              <a:off x="0" y="0"/>
              <a:ext cx="1680103" cy="1137676"/>
            </a:xfrm>
            <a:custGeom>
              <a:avLst/>
              <a:gdLst/>
              <a:ahLst/>
              <a:cxnLst/>
              <a:rect l="l" t="t" r="r" b="b"/>
              <a:pathLst>
                <a:path w="1680103" h="1137676">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1">
              <a:gsLst>
                <a:gs pos="0">
                  <a:srgbClr val="E4EEFF">
                    <a:alpha val="100000"/>
                  </a:srgbClr>
                </a:gs>
                <a:gs pos="100000">
                  <a:srgbClr val="B0C5FF">
                    <a:alpha val="100000"/>
                  </a:srgbClr>
                </a:gs>
              </a:gsLst>
              <a:lin ang="0"/>
            </a:gradFill>
            <a:ln cap="rnd">
              <a:noFill/>
              <a:prstDash val="solid"/>
              <a:round/>
            </a:ln>
          </p:spPr>
          <p:txBody>
            <a:bodyPr/>
            <a:lstStyle/>
            <a:p>
              <a:endParaRPr lang="en-US"/>
            </a:p>
          </p:txBody>
        </p:sp>
        <p:sp>
          <p:nvSpPr>
            <p:cNvPr id="8" name="TextBox 8"/>
            <p:cNvSpPr txBox="1"/>
            <p:nvPr/>
          </p:nvSpPr>
          <p:spPr>
            <a:xfrm>
              <a:off x="0" y="-47625"/>
              <a:ext cx="812800" cy="860425"/>
            </a:xfrm>
            <a:prstGeom prst="rect">
              <a:avLst/>
            </a:prstGeom>
          </p:spPr>
          <p:txBody>
            <a:bodyPr lIns="50800" tIns="50800" rIns="50800" bIns="50800" rtlCol="0" anchor="ctr"/>
            <a:lstStyle/>
            <a:p>
              <a:pPr marL="0" lvl="0" indent="0" algn="ctr">
                <a:lnSpc>
                  <a:spcPts val="3138"/>
                </a:lnSpc>
                <a:spcBef>
                  <a:spcPct val="0"/>
                </a:spcBef>
              </a:pPr>
              <a:endParaRPr/>
            </a:p>
          </p:txBody>
        </p:sp>
      </p:grpSp>
      <p:sp>
        <p:nvSpPr>
          <p:cNvPr id="9" name="Freeform 9"/>
          <p:cNvSpPr/>
          <p:nvPr/>
        </p:nvSpPr>
        <p:spPr>
          <a:xfrm>
            <a:off x="12904244" y="6732736"/>
            <a:ext cx="11355339" cy="11355339"/>
          </a:xfrm>
          <a:custGeom>
            <a:avLst/>
            <a:gdLst/>
            <a:ahLst/>
            <a:cxnLst/>
            <a:rect l="l" t="t" r="r" b="b"/>
            <a:pathLst>
              <a:path w="11355339" h="11355339">
                <a:moveTo>
                  <a:pt x="0" y="0"/>
                </a:moveTo>
                <a:lnTo>
                  <a:pt x="11355339" y="0"/>
                </a:lnTo>
                <a:lnTo>
                  <a:pt x="11355339" y="11355339"/>
                </a:lnTo>
                <a:lnTo>
                  <a:pt x="0" y="1135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0" name="Group 10"/>
          <p:cNvGrpSpPr/>
          <p:nvPr/>
        </p:nvGrpSpPr>
        <p:grpSpPr>
          <a:xfrm>
            <a:off x="12476485" y="4398714"/>
            <a:ext cx="5589152" cy="3850023"/>
            <a:chOff x="0" y="0"/>
            <a:chExt cx="1680103" cy="1137676"/>
          </a:xfrm>
        </p:grpSpPr>
        <p:sp>
          <p:nvSpPr>
            <p:cNvPr id="11" name="Freeform 11"/>
            <p:cNvSpPr/>
            <p:nvPr/>
          </p:nvSpPr>
          <p:spPr>
            <a:xfrm>
              <a:off x="0" y="0"/>
              <a:ext cx="1680103" cy="1137676"/>
            </a:xfrm>
            <a:custGeom>
              <a:avLst/>
              <a:gdLst/>
              <a:ahLst/>
              <a:cxnLst/>
              <a:rect l="l" t="t" r="r" b="b"/>
              <a:pathLst>
                <a:path w="1680103" h="1137676">
                  <a:moveTo>
                    <a:pt x="59430" y="0"/>
                  </a:moveTo>
                  <a:lnTo>
                    <a:pt x="1620673" y="0"/>
                  </a:lnTo>
                  <a:cubicBezTo>
                    <a:pt x="1636435" y="0"/>
                    <a:pt x="1651551" y="6261"/>
                    <a:pt x="1662696" y="17407"/>
                  </a:cubicBezTo>
                  <a:cubicBezTo>
                    <a:pt x="1673841" y="28552"/>
                    <a:pt x="1680103" y="43668"/>
                    <a:pt x="1680103" y="59430"/>
                  </a:cubicBezTo>
                  <a:lnTo>
                    <a:pt x="1680103" y="1078246"/>
                  </a:lnTo>
                  <a:cubicBezTo>
                    <a:pt x="1680103" y="1094008"/>
                    <a:pt x="1673841" y="1109124"/>
                    <a:pt x="1662696" y="1120270"/>
                  </a:cubicBezTo>
                  <a:cubicBezTo>
                    <a:pt x="1651551" y="1131415"/>
                    <a:pt x="1636435" y="1137676"/>
                    <a:pt x="1620673" y="1137676"/>
                  </a:cubicBezTo>
                  <a:lnTo>
                    <a:pt x="59430" y="1137676"/>
                  </a:lnTo>
                  <a:cubicBezTo>
                    <a:pt x="26608" y="1137676"/>
                    <a:pt x="0" y="1111068"/>
                    <a:pt x="0" y="1078246"/>
                  </a:cubicBezTo>
                  <a:lnTo>
                    <a:pt x="0" y="59430"/>
                  </a:lnTo>
                  <a:cubicBezTo>
                    <a:pt x="0" y="43668"/>
                    <a:pt x="6261" y="28552"/>
                    <a:pt x="17407" y="17407"/>
                  </a:cubicBezTo>
                  <a:cubicBezTo>
                    <a:pt x="28552" y="6261"/>
                    <a:pt x="43668" y="0"/>
                    <a:pt x="59430" y="0"/>
                  </a:cubicBezTo>
                  <a:close/>
                </a:path>
              </a:pathLst>
            </a:custGeom>
            <a:gradFill rotWithShape="1">
              <a:gsLst>
                <a:gs pos="0">
                  <a:srgbClr val="E4EEFF">
                    <a:alpha val="100000"/>
                  </a:srgbClr>
                </a:gs>
                <a:gs pos="100000">
                  <a:srgbClr val="B0C5FF">
                    <a:alpha val="100000"/>
                  </a:srgbClr>
                </a:gs>
              </a:gsLst>
              <a:lin ang="0"/>
            </a:gradFill>
            <a:ln cap="rnd">
              <a:noFill/>
              <a:prstDash val="solid"/>
              <a:round/>
            </a:ln>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marL="0" lvl="0" indent="0" algn="ctr">
                <a:lnSpc>
                  <a:spcPts val="3138"/>
                </a:lnSpc>
                <a:spcBef>
                  <a:spcPct val="0"/>
                </a:spcBef>
              </a:pPr>
              <a:endParaRPr/>
            </a:p>
          </p:txBody>
        </p:sp>
      </p:grpSp>
      <p:sp>
        <p:nvSpPr>
          <p:cNvPr id="13" name="TextBox 13"/>
          <p:cNvSpPr txBox="1"/>
          <p:nvPr/>
        </p:nvSpPr>
        <p:spPr>
          <a:xfrm>
            <a:off x="3923132" y="881160"/>
            <a:ext cx="9036227" cy="1327864"/>
          </a:xfrm>
          <a:prstGeom prst="rect">
            <a:avLst/>
          </a:prstGeom>
        </p:spPr>
        <p:txBody>
          <a:bodyPr lIns="0" tIns="0" rIns="0" bIns="0" rtlCol="0" anchor="t">
            <a:spAutoFit/>
          </a:bodyPr>
          <a:lstStyle/>
          <a:p>
            <a:pPr marL="0" lvl="0" indent="0" algn="ctr">
              <a:lnSpc>
                <a:spcPts val="10898"/>
              </a:lnSpc>
              <a:spcBef>
                <a:spcPct val="0"/>
              </a:spcBef>
            </a:pPr>
            <a:r>
              <a:rPr lang="en-US" sz="7784" dirty="0">
                <a:solidFill>
                  <a:srgbClr val="05066D"/>
                </a:solidFill>
                <a:latin typeface="Poppins Ultra-Bold"/>
              </a:rPr>
              <a:t>Our Idea</a:t>
            </a:r>
            <a:endParaRPr lang="en-US" sz="7784" u="none" strike="noStrike" dirty="0">
              <a:solidFill>
                <a:srgbClr val="05066D"/>
              </a:solidFill>
              <a:latin typeface="Poppins Ultra-Bold"/>
            </a:endParaRPr>
          </a:p>
        </p:txBody>
      </p:sp>
      <p:grpSp>
        <p:nvGrpSpPr>
          <p:cNvPr id="14" name="Group 14"/>
          <p:cNvGrpSpPr/>
          <p:nvPr/>
        </p:nvGrpSpPr>
        <p:grpSpPr>
          <a:xfrm>
            <a:off x="2528704" y="2699377"/>
            <a:ext cx="1608820" cy="160882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marL="0" lvl="0" indent="0" algn="ctr">
                <a:lnSpc>
                  <a:spcPts val="3138"/>
                </a:lnSpc>
                <a:spcBef>
                  <a:spcPct val="0"/>
                </a:spcBef>
              </a:pPr>
              <a:endParaRPr/>
            </a:p>
          </p:txBody>
        </p:sp>
      </p:grpSp>
      <p:grpSp>
        <p:nvGrpSpPr>
          <p:cNvPr id="17" name="Group 17"/>
          <p:cNvGrpSpPr/>
          <p:nvPr/>
        </p:nvGrpSpPr>
        <p:grpSpPr>
          <a:xfrm>
            <a:off x="8250844" y="2797911"/>
            <a:ext cx="1608820" cy="160882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txBody>
            <a:bodyPr/>
            <a:lstStyle/>
            <a:p>
              <a:endParaRPr lang="en-US" dirty="0"/>
            </a:p>
          </p:txBody>
        </p:sp>
        <p:sp>
          <p:nvSpPr>
            <p:cNvPr id="19" name="TextBox 19"/>
            <p:cNvSpPr txBox="1"/>
            <p:nvPr/>
          </p:nvSpPr>
          <p:spPr>
            <a:xfrm>
              <a:off x="76200" y="28575"/>
              <a:ext cx="660400" cy="708025"/>
            </a:xfrm>
            <a:prstGeom prst="rect">
              <a:avLst/>
            </a:prstGeom>
          </p:spPr>
          <p:txBody>
            <a:bodyPr lIns="50800" tIns="50800" rIns="50800" bIns="50800" rtlCol="0" anchor="ctr"/>
            <a:lstStyle/>
            <a:p>
              <a:pPr marL="0" lvl="0" indent="0" algn="ctr">
                <a:lnSpc>
                  <a:spcPts val="3138"/>
                </a:lnSpc>
                <a:spcBef>
                  <a:spcPct val="0"/>
                </a:spcBef>
              </a:pPr>
              <a:endParaRPr/>
            </a:p>
          </p:txBody>
        </p:sp>
      </p:grpSp>
      <p:grpSp>
        <p:nvGrpSpPr>
          <p:cNvPr id="20" name="Group 20"/>
          <p:cNvGrpSpPr/>
          <p:nvPr/>
        </p:nvGrpSpPr>
        <p:grpSpPr>
          <a:xfrm>
            <a:off x="14070242" y="2733335"/>
            <a:ext cx="1608820" cy="160882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a:ln cap="sq">
              <a:noFill/>
              <a:prstDash val="solid"/>
              <a:miter/>
            </a:ln>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marL="0" lvl="0" indent="0" algn="ctr">
                <a:lnSpc>
                  <a:spcPts val="3138"/>
                </a:lnSpc>
                <a:spcBef>
                  <a:spcPct val="0"/>
                </a:spcBef>
              </a:pPr>
              <a:endParaRPr/>
            </a:p>
          </p:txBody>
        </p:sp>
      </p:grpSp>
      <p:sp>
        <p:nvSpPr>
          <p:cNvPr id="23" name="Freeform 23"/>
          <p:cNvSpPr/>
          <p:nvPr/>
        </p:nvSpPr>
        <p:spPr>
          <a:xfrm>
            <a:off x="2809010" y="3100398"/>
            <a:ext cx="956192" cy="909578"/>
          </a:xfrm>
          <a:custGeom>
            <a:avLst/>
            <a:gdLst/>
            <a:ahLst/>
            <a:cxnLst/>
            <a:rect l="l" t="t" r="r" b="b"/>
            <a:pathLst>
              <a:path w="956192" h="909578">
                <a:moveTo>
                  <a:pt x="0" y="0"/>
                </a:moveTo>
                <a:lnTo>
                  <a:pt x="956192" y="0"/>
                </a:lnTo>
                <a:lnTo>
                  <a:pt x="956192" y="909578"/>
                </a:lnTo>
                <a:lnTo>
                  <a:pt x="0" y="9095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8576713" y="3131025"/>
            <a:ext cx="957082" cy="865770"/>
          </a:xfrm>
          <a:custGeom>
            <a:avLst/>
            <a:gdLst/>
            <a:ahLst/>
            <a:cxnLst/>
            <a:rect l="l" t="t" r="r" b="b"/>
            <a:pathLst>
              <a:path w="957082" h="865770">
                <a:moveTo>
                  <a:pt x="0" y="0"/>
                </a:moveTo>
                <a:lnTo>
                  <a:pt x="957082" y="0"/>
                </a:lnTo>
                <a:lnTo>
                  <a:pt x="957082" y="865770"/>
                </a:lnTo>
                <a:lnTo>
                  <a:pt x="0" y="865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a:off x="14427745" y="3210704"/>
            <a:ext cx="970605" cy="863839"/>
          </a:xfrm>
          <a:custGeom>
            <a:avLst/>
            <a:gdLst/>
            <a:ahLst/>
            <a:cxnLst/>
            <a:rect l="l" t="t" r="r" b="b"/>
            <a:pathLst>
              <a:path w="970605" h="863839">
                <a:moveTo>
                  <a:pt x="0" y="0"/>
                </a:moveTo>
                <a:lnTo>
                  <a:pt x="970605" y="0"/>
                </a:lnTo>
                <a:lnTo>
                  <a:pt x="970605" y="863839"/>
                </a:lnTo>
                <a:lnTo>
                  <a:pt x="0" y="8638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TextBox 26"/>
          <p:cNvSpPr txBox="1"/>
          <p:nvPr/>
        </p:nvSpPr>
        <p:spPr>
          <a:xfrm>
            <a:off x="6659970" y="5259001"/>
            <a:ext cx="5317857" cy="2952218"/>
          </a:xfrm>
          <a:prstGeom prst="rect">
            <a:avLst/>
          </a:prstGeom>
        </p:spPr>
        <p:txBody>
          <a:bodyPr wrap="square" lIns="0" tIns="0" rIns="0" bIns="0" rtlCol="0" anchor="t">
            <a:spAutoFit/>
          </a:bodyPr>
          <a:lstStyle/>
          <a:p>
            <a:pPr marL="342900" indent="-342900" algn="just">
              <a:lnSpc>
                <a:spcPts val="2854"/>
              </a:lnSpc>
              <a:spcBef>
                <a:spcPct val="0"/>
              </a:spcBef>
              <a:buFont typeface="Wingdings" panose="05000000000000000000" pitchFamily="2" charset="2"/>
              <a:buChar char="q"/>
            </a:pPr>
            <a:r>
              <a:rPr lang="en-US" sz="2400" dirty="0">
                <a:solidFill>
                  <a:schemeClr val="tx2"/>
                </a:solidFill>
                <a:latin typeface="Nunito 1"/>
              </a:rPr>
              <a:t>With a commitment to staying at the forefront of healthcare technology, we continuously update and refine our suite with the latest advancements in machine learning and medical research, ensuring accurate and reliable predictions for our users.</a:t>
            </a:r>
          </a:p>
        </p:txBody>
      </p:sp>
      <p:sp>
        <p:nvSpPr>
          <p:cNvPr id="28" name="TextBox 28"/>
          <p:cNvSpPr txBox="1"/>
          <p:nvPr/>
        </p:nvSpPr>
        <p:spPr>
          <a:xfrm>
            <a:off x="1092743" y="5336024"/>
            <a:ext cx="4774206" cy="2215863"/>
          </a:xfrm>
          <a:prstGeom prst="rect">
            <a:avLst/>
          </a:prstGeom>
        </p:spPr>
        <p:txBody>
          <a:bodyPr wrap="square" lIns="0" tIns="0" rIns="0" bIns="0" rtlCol="0" anchor="t">
            <a:spAutoFit/>
          </a:bodyPr>
          <a:lstStyle/>
          <a:p>
            <a:pPr marL="342900" indent="-342900" algn="just">
              <a:lnSpc>
                <a:spcPts val="2854"/>
              </a:lnSpc>
              <a:spcBef>
                <a:spcPct val="0"/>
              </a:spcBef>
              <a:buFont typeface="Wingdings" panose="05000000000000000000" pitchFamily="2" charset="2"/>
              <a:buChar char="q"/>
            </a:pPr>
            <a:r>
              <a:rPr lang="en-US" sz="2400" dirty="0">
                <a:solidFill>
                  <a:schemeClr val="tx2"/>
                </a:solidFill>
                <a:latin typeface="Nunito 1"/>
              </a:rPr>
              <a:t>Our solution prioritizes holistic patient care, placing individuals at the center of their healthcare journey to promote overall well-being and long-term health outcomes.</a:t>
            </a:r>
            <a:endParaRPr lang="en-US" sz="2038" dirty="0">
              <a:solidFill>
                <a:schemeClr val="tx2"/>
              </a:solidFill>
              <a:latin typeface="Canva Sans"/>
            </a:endParaRPr>
          </a:p>
        </p:txBody>
      </p:sp>
      <p:sp>
        <p:nvSpPr>
          <p:cNvPr id="31" name="TextBox 30">
            <a:extLst>
              <a:ext uri="{FF2B5EF4-FFF2-40B4-BE49-F238E27FC236}">
                <a16:creationId xmlns:a16="http://schemas.microsoft.com/office/drawing/2014/main" id="{9EA187FF-4553-27E7-8E26-25D4097267EC}"/>
              </a:ext>
            </a:extLst>
          </p:cNvPr>
          <p:cNvSpPr txBox="1"/>
          <p:nvPr/>
        </p:nvSpPr>
        <p:spPr>
          <a:xfrm>
            <a:off x="1045836" y="4469258"/>
            <a:ext cx="14790820" cy="553998"/>
          </a:xfrm>
          <a:prstGeom prst="rect">
            <a:avLst/>
          </a:prstGeom>
          <a:noFill/>
        </p:spPr>
        <p:txBody>
          <a:bodyPr wrap="square">
            <a:spAutoFit/>
          </a:bodyPr>
          <a:lstStyle/>
          <a:p>
            <a:r>
              <a:rPr lang="en-US" sz="3000" dirty="0">
                <a:solidFill>
                  <a:schemeClr val="tx2"/>
                </a:solidFill>
                <a:latin typeface="Nunito 1 Bold"/>
              </a:rPr>
              <a:t>Holistic Health Focus</a:t>
            </a:r>
            <a:endParaRPr lang="en-US" sz="3000" dirty="0">
              <a:solidFill>
                <a:schemeClr val="tx2"/>
              </a:solidFill>
            </a:endParaRPr>
          </a:p>
        </p:txBody>
      </p:sp>
      <p:sp>
        <p:nvSpPr>
          <p:cNvPr id="32" name="TextBox 31">
            <a:extLst>
              <a:ext uri="{FF2B5EF4-FFF2-40B4-BE49-F238E27FC236}">
                <a16:creationId xmlns:a16="http://schemas.microsoft.com/office/drawing/2014/main" id="{0483FC01-E66D-AA31-12E6-4DF4133DCF8A}"/>
              </a:ext>
            </a:extLst>
          </p:cNvPr>
          <p:cNvSpPr txBox="1"/>
          <p:nvPr/>
        </p:nvSpPr>
        <p:spPr>
          <a:xfrm>
            <a:off x="6521884" y="4460612"/>
            <a:ext cx="14790820" cy="553998"/>
          </a:xfrm>
          <a:prstGeom prst="rect">
            <a:avLst/>
          </a:prstGeom>
          <a:noFill/>
        </p:spPr>
        <p:txBody>
          <a:bodyPr wrap="square">
            <a:spAutoFit/>
          </a:bodyPr>
          <a:lstStyle/>
          <a:p>
            <a:r>
              <a:rPr lang="en-US" sz="3000" dirty="0">
                <a:solidFill>
                  <a:schemeClr val="tx2"/>
                </a:solidFill>
                <a:latin typeface="Nunito 1 Bold"/>
              </a:rPr>
              <a:t>Continuous Innovation For Health</a:t>
            </a:r>
            <a:endParaRPr lang="en-US" sz="3000" dirty="0">
              <a:solidFill>
                <a:schemeClr val="tx2"/>
              </a:solidFill>
            </a:endParaRPr>
          </a:p>
        </p:txBody>
      </p:sp>
      <p:sp>
        <p:nvSpPr>
          <p:cNvPr id="35" name="TextBox 34">
            <a:extLst>
              <a:ext uri="{FF2B5EF4-FFF2-40B4-BE49-F238E27FC236}">
                <a16:creationId xmlns:a16="http://schemas.microsoft.com/office/drawing/2014/main" id="{26DCDB39-BFE1-F050-CABC-302B49DB6E84}"/>
              </a:ext>
            </a:extLst>
          </p:cNvPr>
          <p:cNvSpPr txBox="1"/>
          <p:nvPr/>
        </p:nvSpPr>
        <p:spPr>
          <a:xfrm>
            <a:off x="12748513" y="4550690"/>
            <a:ext cx="14790820" cy="553998"/>
          </a:xfrm>
          <a:prstGeom prst="rect">
            <a:avLst/>
          </a:prstGeom>
          <a:noFill/>
        </p:spPr>
        <p:txBody>
          <a:bodyPr wrap="square">
            <a:spAutoFit/>
          </a:bodyPr>
          <a:lstStyle/>
          <a:p>
            <a:r>
              <a:rPr lang="en-US" sz="3000" dirty="0">
                <a:solidFill>
                  <a:schemeClr val="tx2"/>
                </a:solidFill>
                <a:latin typeface="Nunito 1 Bold"/>
              </a:rPr>
              <a:t>Wellness Recommendations</a:t>
            </a:r>
            <a:endParaRPr lang="en-US" sz="3000" dirty="0">
              <a:solidFill>
                <a:schemeClr val="tx2"/>
              </a:solidFill>
            </a:endParaRPr>
          </a:p>
        </p:txBody>
      </p:sp>
      <p:sp>
        <p:nvSpPr>
          <p:cNvPr id="37" name="TextBox 36">
            <a:extLst>
              <a:ext uri="{FF2B5EF4-FFF2-40B4-BE49-F238E27FC236}">
                <a16:creationId xmlns:a16="http://schemas.microsoft.com/office/drawing/2014/main" id="{FC176D41-48A2-3DD8-20CD-E6C27C0C9AD0}"/>
              </a:ext>
            </a:extLst>
          </p:cNvPr>
          <p:cNvSpPr txBox="1"/>
          <p:nvPr/>
        </p:nvSpPr>
        <p:spPr>
          <a:xfrm>
            <a:off x="12384367" y="5200312"/>
            <a:ext cx="5702878" cy="3046988"/>
          </a:xfrm>
          <a:prstGeom prst="rect">
            <a:avLst/>
          </a:prstGeom>
          <a:noFill/>
        </p:spPr>
        <p:txBody>
          <a:bodyPr wrap="square">
            <a:spAutoFit/>
          </a:bodyPr>
          <a:lstStyle/>
          <a:p>
            <a:pPr marL="342900" indent="-342900" algn="just">
              <a:buFont typeface="Wingdings" panose="05000000000000000000" pitchFamily="2" charset="2"/>
              <a:buChar char="q"/>
            </a:pPr>
            <a:r>
              <a:rPr lang="en-US" sz="2400" dirty="0">
                <a:solidFill>
                  <a:schemeClr val="tx2"/>
                </a:solidFill>
                <a:latin typeface="Nunito 1"/>
              </a:rPr>
              <a:t>Our recommendation system goes beyond disease prediction by offering personalized suggestions for nearby hospitals specialized in the treatment of specific ailments.</a:t>
            </a:r>
          </a:p>
          <a:p>
            <a:pPr marL="342900" indent="-342900" algn="just">
              <a:buFont typeface="Wingdings" panose="05000000000000000000" pitchFamily="2" charset="2"/>
              <a:buChar char="q"/>
            </a:pPr>
            <a:endParaRPr lang="en-US" sz="2400" dirty="0">
              <a:solidFill>
                <a:schemeClr val="tx2"/>
              </a:solidFill>
              <a:latin typeface="Nunito 1"/>
            </a:endParaRPr>
          </a:p>
          <a:p>
            <a:pPr marL="342900" indent="-342900" algn="just">
              <a:buFont typeface="Wingdings" panose="05000000000000000000" pitchFamily="2" charset="2"/>
              <a:buChar char="q"/>
            </a:pPr>
            <a:r>
              <a:rPr lang="en-US" sz="2400" dirty="0">
                <a:solidFill>
                  <a:schemeClr val="tx2"/>
                </a:solidFill>
                <a:latin typeface="Nunito 1"/>
              </a:rPr>
              <a:t>Additionally, provides dietary suggestions aligned to user's health</a:t>
            </a:r>
            <a:endParaRPr lang="en-US" sz="2400" dirty="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E4EEFF">
                <a:alpha val="100000"/>
              </a:srgbClr>
            </a:gs>
            <a:gs pos="100000">
              <a:srgbClr val="B0C5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80959" y="2635879"/>
            <a:ext cx="5887270" cy="6154724"/>
            <a:chOff x="0" y="0"/>
            <a:chExt cx="1575762" cy="1687027"/>
          </a:xfrm>
        </p:grpSpPr>
        <p:sp>
          <p:nvSpPr>
            <p:cNvPr id="3" name="Freeform 3"/>
            <p:cNvSpPr/>
            <p:nvPr/>
          </p:nvSpPr>
          <p:spPr>
            <a:xfrm>
              <a:off x="0" y="0"/>
              <a:ext cx="1575762" cy="1687027"/>
            </a:xfrm>
            <a:custGeom>
              <a:avLst/>
              <a:gdLst/>
              <a:ahLst/>
              <a:cxnLst/>
              <a:rect l="l" t="t" r="r" b="b"/>
              <a:pathLst>
                <a:path w="1575762" h="1687027">
                  <a:moveTo>
                    <a:pt x="28468" y="0"/>
                  </a:moveTo>
                  <a:lnTo>
                    <a:pt x="1547294" y="0"/>
                  </a:lnTo>
                  <a:cubicBezTo>
                    <a:pt x="1554844" y="0"/>
                    <a:pt x="1562085" y="2999"/>
                    <a:pt x="1567424" y="8338"/>
                  </a:cubicBezTo>
                  <a:cubicBezTo>
                    <a:pt x="1572762" y="13677"/>
                    <a:pt x="1575762" y="20918"/>
                    <a:pt x="1575762" y="28468"/>
                  </a:cubicBezTo>
                  <a:lnTo>
                    <a:pt x="1575762" y="1658559"/>
                  </a:lnTo>
                  <a:cubicBezTo>
                    <a:pt x="1575762" y="1666109"/>
                    <a:pt x="1572762" y="1673350"/>
                    <a:pt x="1567424" y="1678689"/>
                  </a:cubicBezTo>
                  <a:cubicBezTo>
                    <a:pt x="1562085" y="1684028"/>
                    <a:pt x="1554844" y="1687027"/>
                    <a:pt x="1547294" y="1687027"/>
                  </a:cubicBezTo>
                  <a:lnTo>
                    <a:pt x="28468" y="1687027"/>
                  </a:lnTo>
                  <a:cubicBezTo>
                    <a:pt x="20918" y="1687027"/>
                    <a:pt x="13677" y="1684028"/>
                    <a:pt x="8338" y="1678689"/>
                  </a:cubicBezTo>
                  <a:cubicBezTo>
                    <a:pt x="2999" y="1673350"/>
                    <a:pt x="0" y="1666109"/>
                    <a:pt x="0" y="1658559"/>
                  </a:cubicBezTo>
                  <a:lnTo>
                    <a:pt x="0" y="28468"/>
                  </a:lnTo>
                  <a:cubicBezTo>
                    <a:pt x="0" y="20918"/>
                    <a:pt x="2999" y="13677"/>
                    <a:pt x="8338" y="8338"/>
                  </a:cubicBezTo>
                  <a:cubicBezTo>
                    <a:pt x="13677" y="2999"/>
                    <a:pt x="20918" y="0"/>
                    <a:pt x="28468" y="0"/>
                  </a:cubicBezTo>
                  <a:close/>
                </a:path>
              </a:pathLst>
            </a:custGeom>
            <a:solidFill>
              <a:srgbClr val="FFFFFF"/>
            </a:solidFill>
          </p:spPr>
          <p:txBody>
            <a:bodyPr/>
            <a:lstStyle/>
            <a:p>
              <a:endParaRPr lang="en-US" dirty="0"/>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719"/>
                </a:lnSpc>
              </a:pPr>
              <a:endParaRPr/>
            </a:p>
          </p:txBody>
        </p:sp>
      </p:grpSp>
      <p:sp>
        <p:nvSpPr>
          <p:cNvPr id="5" name="Freeform 5"/>
          <p:cNvSpPr/>
          <p:nvPr/>
        </p:nvSpPr>
        <p:spPr>
          <a:xfrm>
            <a:off x="903422" y="5835357"/>
            <a:ext cx="5275995" cy="536815"/>
          </a:xfrm>
          <a:custGeom>
            <a:avLst/>
            <a:gdLst/>
            <a:ahLst/>
            <a:cxnLst/>
            <a:rect l="l" t="t" r="r" b="b"/>
            <a:pathLst>
              <a:path w="5275995" h="536815">
                <a:moveTo>
                  <a:pt x="0" y="0"/>
                </a:moveTo>
                <a:lnTo>
                  <a:pt x="5275996" y="0"/>
                </a:lnTo>
                <a:lnTo>
                  <a:pt x="5275996" y="536815"/>
                </a:lnTo>
                <a:lnTo>
                  <a:pt x="0" y="536815"/>
                </a:lnTo>
                <a:lnTo>
                  <a:pt x="0" y="0"/>
                </a:lnTo>
                <a:close/>
              </a:path>
            </a:pathLst>
          </a:custGeom>
          <a:blipFill>
            <a:blip r:embed="rId2"/>
            <a:stretch>
              <a:fillRect t="-94109"/>
            </a:stretch>
          </a:blipFill>
        </p:spPr>
        <p:txBody>
          <a:bodyPr/>
          <a:lstStyle/>
          <a:p>
            <a:endParaRPr lang="en-US" dirty="0"/>
          </a:p>
        </p:txBody>
      </p:sp>
      <p:sp>
        <p:nvSpPr>
          <p:cNvPr id="11" name="TextBox 11"/>
          <p:cNvSpPr txBox="1"/>
          <p:nvPr/>
        </p:nvSpPr>
        <p:spPr>
          <a:xfrm>
            <a:off x="3106723" y="1050344"/>
            <a:ext cx="12074553" cy="1327864"/>
          </a:xfrm>
          <a:prstGeom prst="rect">
            <a:avLst/>
          </a:prstGeom>
        </p:spPr>
        <p:txBody>
          <a:bodyPr lIns="0" tIns="0" rIns="0" bIns="0" rtlCol="0" anchor="t">
            <a:spAutoFit/>
          </a:bodyPr>
          <a:lstStyle/>
          <a:p>
            <a:pPr marL="0" lvl="0" indent="0" algn="ctr">
              <a:lnSpc>
                <a:spcPts val="10898"/>
              </a:lnSpc>
              <a:spcBef>
                <a:spcPct val="0"/>
              </a:spcBef>
            </a:pPr>
            <a:r>
              <a:rPr lang="en-US" sz="7784" u="none" strike="noStrike" dirty="0">
                <a:solidFill>
                  <a:srgbClr val="05066D"/>
                </a:solidFill>
                <a:latin typeface="Poppins Ultra-Bold"/>
              </a:rPr>
              <a:t>Advantages</a:t>
            </a:r>
          </a:p>
        </p:txBody>
      </p:sp>
      <p:sp>
        <p:nvSpPr>
          <p:cNvPr id="12" name="TextBox 12"/>
          <p:cNvSpPr txBox="1"/>
          <p:nvPr/>
        </p:nvSpPr>
        <p:spPr>
          <a:xfrm>
            <a:off x="380959" y="6219155"/>
            <a:ext cx="5728942" cy="2589748"/>
          </a:xfrm>
          <a:prstGeom prst="rect">
            <a:avLst/>
          </a:prstGeom>
        </p:spPr>
        <p:txBody>
          <a:bodyPr wrap="square" lIns="0" tIns="0" rIns="0" bIns="0" rtlCol="0" anchor="t">
            <a:spAutoFit/>
          </a:bodyPr>
          <a:lstStyle/>
          <a:p>
            <a:pPr marL="342900" indent="-342900" algn="just">
              <a:lnSpc>
                <a:spcPts val="2854"/>
              </a:lnSpc>
              <a:spcBef>
                <a:spcPct val="0"/>
              </a:spcBef>
              <a:buFont typeface="Wingdings" panose="05000000000000000000" pitchFamily="2" charset="2"/>
              <a:buChar char="q"/>
            </a:pPr>
            <a:r>
              <a:rPr lang="en-US" sz="2400" dirty="0">
                <a:solidFill>
                  <a:srgbClr val="05066D"/>
                </a:solidFill>
                <a:latin typeface="Canva Sans"/>
              </a:rPr>
              <a:t>Early disease detection enables timely intervention and improves treatment outcomes.</a:t>
            </a:r>
          </a:p>
          <a:p>
            <a:pPr marL="342900" indent="-342900" algn="just">
              <a:lnSpc>
                <a:spcPts val="2854"/>
              </a:lnSpc>
              <a:spcBef>
                <a:spcPct val="0"/>
              </a:spcBef>
              <a:buFont typeface="Wingdings" panose="05000000000000000000" pitchFamily="2" charset="2"/>
              <a:buChar char="q"/>
            </a:pPr>
            <a:endParaRPr lang="en-US" sz="2400" dirty="0">
              <a:solidFill>
                <a:srgbClr val="05066D"/>
              </a:solidFill>
              <a:latin typeface="Canva Sans"/>
            </a:endParaRPr>
          </a:p>
          <a:p>
            <a:pPr marL="342900" indent="-342900" algn="just">
              <a:lnSpc>
                <a:spcPts val="2854"/>
              </a:lnSpc>
              <a:spcBef>
                <a:spcPct val="0"/>
              </a:spcBef>
              <a:buFont typeface="Wingdings" panose="05000000000000000000" pitchFamily="2" charset="2"/>
              <a:buChar char="q"/>
            </a:pPr>
            <a:r>
              <a:rPr lang="en-US" sz="2400" dirty="0">
                <a:solidFill>
                  <a:srgbClr val="05066D"/>
                </a:solidFill>
                <a:latin typeface="Canva Sans"/>
              </a:rPr>
              <a:t> Personalized recommendations for hospitals and dietary empower proactive health management.</a:t>
            </a:r>
          </a:p>
        </p:txBody>
      </p:sp>
      <p:grpSp>
        <p:nvGrpSpPr>
          <p:cNvPr id="13" name="Group 13"/>
          <p:cNvGrpSpPr/>
          <p:nvPr/>
        </p:nvGrpSpPr>
        <p:grpSpPr>
          <a:xfrm>
            <a:off x="6602817" y="2651052"/>
            <a:ext cx="5799211" cy="6154724"/>
            <a:chOff x="0" y="0"/>
            <a:chExt cx="1575762" cy="1687027"/>
          </a:xfrm>
        </p:grpSpPr>
        <p:sp>
          <p:nvSpPr>
            <p:cNvPr id="14" name="Freeform 14"/>
            <p:cNvSpPr/>
            <p:nvPr/>
          </p:nvSpPr>
          <p:spPr>
            <a:xfrm>
              <a:off x="0" y="0"/>
              <a:ext cx="1575762" cy="1687027"/>
            </a:xfrm>
            <a:custGeom>
              <a:avLst/>
              <a:gdLst/>
              <a:ahLst/>
              <a:cxnLst/>
              <a:rect l="l" t="t" r="r" b="b"/>
              <a:pathLst>
                <a:path w="1575762" h="1687027">
                  <a:moveTo>
                    <a:pt x="28468" y="0"/>
                  </a:moveTo>
                  <a:lnTo>
                    <a:pt x="1547294" y="0"/>
                  </a:lnTo>
                  <a:cubicBezTo>
                    <a:pt x="1554844" y="0"/>
                    <a:pt x="1562085" y="2999"/>
                    <a:pt x="1567424" y="8338"/>
                  </a:cubicBezTo>
                  <a:cubicBezTo>
                    <a:pt x="1572762" y="13677"/>
                    <a:pt x="1575762" y="20918"/>
                    <a:pt x="1575762" y="28468"/>
                  </a:cubicBezTo>
                  <a:lnTo>
                    <a:pt x="1575762" y="1658559"/>
                  </a:lnTo>
                  <a:cubicBezTo>
                    <a:pt x="1575762" y="1666109"/>
                    <a:pt x="1572762" y="1673350"/>
                    <a:pt x="1567424" y="1678689"/>
                  </a:cubicBezTo>
                  <a:cubicBezTo>
                    <a:pt x="1562085" y="1684028"/>
                    <a:pt x="1554844" y="1687027"/>
                    <a:pt x="1547294" y="1687027"/>
                  </a:cubicBezTo>
                  <a:lnTo>
                    <a:pt x="28468" y="1687027"/>
                  </a:lnTo>
                  <a:cubicBezTo>
                    <a:pt x="20918" y="1687027"/>
                    <a:pt x="13677" y="1684028"/>
                    <a:pt x="8338" y="1678689"/>
                  </a:cubicBezTo>
                  <a:cubicBezTo>
                    <a:pt x="2999" y="1673350"/>
                    <a:pt x="0" y="1666109"/>
                    <a:pt x="0" y="1658559"/>
                  </a:cubicBezTo>
                  <a:lnTo>
                    <a:pt x="0" y="28468"/>
                  </a:lnTo>
                  <a:cubicBezTo>
                    <a:pt x="0" y="20918"/>
                    <a:pt x="2999" y="13677"/>
                    <a:pt x="8338" y="8338"/>
                  </a:cubicBezTo>
                  <a:cubicBezTo>
                    <a:pt x="13677" y="2999"/>
                    <a:pt x="20918" y="0"/>
                    <a:pt x="28468" y="0"/>
                  </a:cubicBezTo>
                  <a:close/>
                </a:path>
              </a:pathLst>
            </a:custGeom>
            <a:solidFill>
              <a:srgbClr val="FFFFFF"/>
            </a:solidFill>
          </p:spPr>
          <p:txBody>
            <a:bodyPr/>
            <a:lstStyle/>
            <a:p>
              <a:endParaRPr lang="en-US"/>
            </a:p>
          </p:txBody>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3719"/>
                </a:lnSpc>
              </a:pPr>
              <a:endParaRPr/>
            </a:p>
          </p:txBody>
        </p:sp>
      </p:grpSp>
      <p:sp>
        <p:nvSpPr>
          <p:cNvPr id="16" name="Freeform 16"/>
          <p:cNvSpPr/>
          <p:nvPr/>
        </p:nvSpPr>
        <p:spPr>
          <a:xfrm>
            <a:off x="6977884" y="5720057"/>
            <a:ext cx="5275995" cy="536815"/>
          </a:xfrm>
          <a:custGeom>
            <a:avLst/>
            <a:gdLst/>
            <a:ahLst/>
            <a:cxnLst/>
            <a:rect l="l" t="t" r="r" b="b"/>
            <a:pathLst>
              <a:path w="5275995" h="536815">
                <a:moveTo>
                  <a:pt x="0" y="0"/>
                </a:moveTo>
                <a:lnTo>
                  <a:pt x="5275996" y="0"/>
                </a:lnTo>
                <a:lnTo>
                  <a:pt x="5275996" y="536815"/>
                </a:lnTo>
                <a:lnTo>
                  <a:pt x="0" y="536815"/>
                </a:lnTo>
                <a:lnTo>
                  <a:pt x="0" y="0"/>
                </a:lnTo>
                <a:close/>
              </a:path>
            </a:pathLst>
          </a:custGeom>
          <a:blipFill>
            <a:blip r:embed="rId2"/>
            <a:stretch>
              <a:fillRect t="-94109"/>
            </a:stretch>
          </a:blipFill>
        </p:spPr>
        <p:txBody>
          <a:bodyPr/>
          <a:lstStyle/>
          <a:p>
            <a:endParaRPr lang="en-US" dirty="0"/>
          </a:p>
        </p:txBody>
      </p:sp>
      <p:grpSp>
        <p:nvGrpSpPr>
          <p:cNvPr id="17" name="Group 17"/>
          <p:cNvGrpSpPr>
            <a:grpSpLocks noChangeAspect="1"/>
          </p:cNvGrpSpPr>
          <p:nvPr/>
        </p:nvGrpSpPr>
        <p:grpSpPr>
          <a:xfrm>
            <a:off x="716632" y="2869579"/>
            <a:ext cx="5275995" cy="2967710"/>
            <a:chOff x="0" y="0"/>
            <a:chExt cx="11289030" cy="6350000"/>
          </a:xfrm>
        </p:grpSpPr>
        <p:sp>
          <p:nvSpPr>
            <p:cNvPr id="18" name="Freeform 18"/>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9265" b="-9265"/>
              </a:stretch>
            </a:blipFill>
          </p:spPr>
          <p:txBody>
            <a:bodyPr/>
            <a:lstStyle/>
            <a:p>
              <a:endParaRPr lang="en-US"/>
            </a:p>
          </p:txBody>
        </p:sp>
      </p:grpSp>
      <p:sp>
        <p:nvSpPr>
          <p:cNvPr id="22" name="TextBox 22"/>
          <p:cNvSpPr txBox="1"/>
          <p:nvPr/>
        </p:nvSpPr>
        <p:spPr>
          <a:xfrm>
            <a:off x="6710243" y="6150334"/>
            <a:ext cx="5543636" cy="2961645"/>
          </a:xfrm>
          <a:prstGeom prst="rect">
            <a:avLst/>
          </a:prstGeom>
        </p:spPr>
        <p:txBody>
          <a:bodyPr wrap="square" lIns="0" tIns="0" rIns="0" bIns="0" rtlCol="0" anchor="t">
            <a:spAutoFit/>
          </a:bodyPr>
          <a:lstStyle/>
          <a:p>
            <a:pPr marL="342900" indent="-342900" algn="just">
              <a:lnSpc>
                <a:spcPts val="2854"/>
              </a:lnSpc>
              <a:spcBef>
                <a:spcPct val="0"/>
              </a:spcBef>
              <a:buFont typeface="Wingdings" panose="05000000000000000000" pitchFamily="2" charset="2"/>
              <a:buChar char="q"/>
            </a:pPr>
            <a:r>
              <a:rPr lang="en-US" sz="2400" dirty="0">
                <a:solidFill>
                  <a:srgbClr val="05066D"/>
                </a:solidFill>
                <a:latin typeface="Canva Sans"/>
              </a:rPr>
              <a:t>Enhanced patient satisfaction by providing personalized care and guidance.</a:t>
            </a:r>
          </a:p>
          <a:p>
            <a:pPr marL="342900" indent="-342900" algn="just">
              <a:lnSpc>
                <a:spcPts val="2854"/>
              </a:lnSpc>
              <a:spcBef>
                <a:spcPct val="0"/>
              </a:spcBef>
              <a:buFont typeface="Wingdings" panose="05000000000000000000" pitchFamily="2" charset="2"/>
              <a:buChar char="q"/>
            </a:pPr>
            <a:endParaRPr lang="en-US" sz="2400" dirty="0">
              <a:solidFill>
                <a:srgbClr val="05066D"/>
              </a:solidFill>
              <a:latin typeface="Canva Sans"/>
            </a:endParaRPr>
          </a:p>
          <a:p>
            <a:pPr marL="342900" indent="-342900" algn="just">
              <a:lnSpc>
                <a:spcPts val="2854"/>
              </a:lnSpc>
              <a:spcBef>
                <a:spcPct val="0"/>
              </a:spcBef>
              <a:buFont typeface="Wingdings" panose="05000000000000000000" pitchFamily="2" charset="2"/>
              <a:buChar char="q"/>
            </a:pPr>
            <a:r>
              <a:rPr lang="en-US" sz="2400" dirty="0">
                <a:solidFill>
                  <a:srgbClr val="05066D"/>
                </a:solidFill>
                <a:latin typeface="Canva Sans"/>
              </a:rPr>
              <a:t>Facilitation of data-driven decision-making leads to better patient care.</a:t>
            </a:r>
          </a:p>
          <a:p>
            <a:pPr algn="just">
              <a:lnSpc>
                <a:spcPts val="2854"/>
              </a:lnSpc>
              <a:spcBef>
                <a:spcPct val="0"/>
              </a:spcBef>
            </a:pPr>
            <a:endParaRPr lang="en-US" sz="2400" dirty="0">
              <a:solidFill>
                <a:srgbClr val="05066D"/>
              </a:solidFill>
              <a:latin typeface="Canva Sans"/>
            </a:endParaRPr>
          </a:p>
        </p:txBody>
      </p:sp>
      <p:grpSp>
        <p:nvGrpSpPr>
          <p:cNvPr id="23" name="Group 6">
            <a:extLst>
              <a:ext uri="{FF2B5EF4-FFF2-40B4-BE49-F238E27FC236}">
                <a16:creationId xmlns:a16="http://schemas.microsoft.com/office/drawing/2014/main" id="{3129B335-07CF-DAF1-DD56-58BE59E10CF7}"/>
              </a:ext>
            </a:extLst>
          </p:cNvPr>
          <p:cNvGrpSpPr>
            <a:grpSpLocks noChangeAspect="1"/>
          </p:cNvGrpSpPr>
          <p:nvPr/>
        </p:nvGrpSpPr>
        <p:grpSpPr>
          <a:xfrm>
            <a:off x="6857688" y="2829012"/>
            <a:ext cx="5275995" cy="2967710"/>
            <a:chOff x="0" y="0"/>
            <a:chExt cx="11289030" cy="6350000"/>
          </a:xfrm>
        </p:grpSpPr>
        <p:sp>
          <p:nvSpPr>
            <p:cNvPr id="24" name="Freeform 7">
              <a:extLst>
                <a:ext uri="{FF2B5EF4-FFF2-40B4-BE49-F238E27FC236}">
                  <a16:creationId xmlns:a16="http://schemas.microsoft.com/office/drawing/2014/main" id="{D1B60BBF-700C-4150-6BC2-6B6AA9633273}"/>
                </a:ext>
              </a:extLst>
            </p:cNvPr>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9228" b="-9228"/>
              </a:stretch>
            </a:blipFill>
          </p:spPr>
          <p:txBody>
            <a:bodyPr/>
            <a:lstStyle/>
            <a:p>
              <a:endParaRPr lang="en-US"/>
            </a:p>
          </p:txBody>
        </p:sp>
      </p:grpSp>
      <p:grpSp>
        <p:nvGrpSpPr>
          <p:cNvPr id="25" name="Group 8">
            <a:extLst>
              <a:ext uri="{FF2B5EF4-FFF2-40B4-BE49-F238E27FC236}">
                <a16:creationId xmlns:a16="http://schemas.microsoft.com/office/drawing/2014/main" id="{A80473A4-B6E9-EEFD-AE8B-8B1396EAC6C1}"/>
              </a:ext>
            </a:extLst>
          </p:cNvPr>
          <p:cNvGrpSpPr/>
          <p:nvPr/>
        </p:nvGrpSpPr>
        <p:grpSpPr>
          <a:xfrm>
            <a:off x="2219713" y="2537661"/>
            <a:ext cx="1838837" cy="752510"/>
            <a:chOff x="0" y="0"/>
            <a:chExt cx="484303" cy="198192"/>
          </a:xfrm>
        </p:grpSpPr>
        <p:sp>
          <p:nvSpPr>
            <p:cNvPr id="26" name="Freeform 9">
              <a:extLst>
                <a:ext uri="{FF2B5EF4-FFF2-40B4-BE49-F238E27FC236}">
                  <a16:creationId xmlns:a16="http://schemas.microsoft.com/office/drawing/2014/main" id="{2BEF22DF-FFCE-64A9-31DA-D48035FC6D00}"/>
                </a:ext>
              </a:extLst>
            </p:cNvPr>
            <p:cNvSpPr/>
            <p:nvPr/>
          </p:nvSpPr>
          <p:spPr>
            <a:xfrm>
              <a:off x="0" y="0"/>
              <a:ext cx="484303" cy="198192"/>
            </a:xfrm>
            <a:custGeom>
              <a:avLst/>
              <a:gdLst/>
              <a:ahLst/>
              <a:cxnLst/>
              <a:rect l="l" t="t" r="r" b="b"/>
              <a:pathLst>
                <a:path w="484303" h="198192">
                  <a:moveTo>
                    <a:pt x="84205" y="0"/>
                  </a:moveTo>
                  <a:lnTo>
                    <a:pt x="400098" y="0"/>
                  </a:lnTo>
                  <a:cubicBezTo>
                    <a:pt x="422431" y="0"/>
                    <a:pt x="443848" y="8872"/>
                    <a:pt x="459640" y="24663"/>
                  </a:cubicBezTo>
                  <a:cubicBezTo>
                    <a:pt x="475431" y="40454"/>
                    <a:pt x="484303" y="61872"/>
                    <a:pt x="484303" y="84205"/>
                  </a:cubicBezTo>
                  <a:lnTo>
                    <a:pt x="484303" y="113987"/>
                  </a:lnTo>
                  <a:cubicBezTo>
                    <a:pt x="484303" y="136320"/>
                    <a:pt x="475431" y="157738"/>
                    <a:pt x="459640" y="173529"/>
                  </a:cubicBezTo>
                  <a:cubicBezTo>
                    <a:pt x="443848" y="189321"/>
                    <a:pt x="422431" y="198192"/>
                    <a:pt x="400098" y="198192"/>
                  </a:cubicBezTo>
                  <a:lnTo>
                    <a:pt x="84205" y="198192"/>
                  </a:lnTo>
                  <a:cubicBezTo>
                    <a:pt x="61872" y="198192"/>
                    <a:pt x="40454" y="189321"/>
                    <a:pt x="24663" y="173529"/>
                  </a:cubicBezTo>
                  <a:cubicBezTo>
                    <a:pt x="8872" y="157738"/>
                    <a:pt x="0" y="136320"/>
                    <a:pt x="0" y="113987"/>
                  </a:cubicBezTo>
                  <a:lnTo>
                    <a:pt x="0" y="84205"/>
                  </a:lnTo>
                  <a:cubicBezTo>
                    <a:pt x="0" y="61872"/>
                    <a:pt x="8872" y="40454"/>
                    <a:pt x="24663" y="24663"/>
                  </a:cubicBezTo>
                  <a:cubicBezTo>
                    <a:pt x="40454" y="8872"/>
                    <a:pt x="61872" y="0"/>
                    <a:pt x="84205" y="0"/>
                  </a:cubicBezTo>
                  <a:close/>
                </a:path>
              </a:pathLst>
            </a:custGeom>
            <a:solidFill>
              <a:srgbClr val="05066D"/>
            </a:solidFill>
          </p:spPr>
          <p:txBody>
            <a:bodyPr/>
            <a:lstStyle/>
            <a:p>
              <a:endParaRPr lang="en-US"/>
            </a:p>
          </p:txBody>
        </p:sp>
        <p:sp>
          <p:nvSpPr>
            <p:cNvPr id="27" name="TextBox 10">
              <a:extLst>
                <a:ext uri="{FF2B5EF4-FFF2-40B4-BE49-F238E27FC236}">
                  <a16:creationId xmlns:a16="http://schemas.microsoft.com/office/drawing/2014/main" id="{552294EF-F121-1F88-121B-2DC56D1A4DF6}"/>
                </a:ext>
              </a:extLst>
            </p:cNvPr>
            <p:cNvSpPr txBox="1"/>
            <p:nvPr/>
          </p:nvSpPr>
          <p:spPr>
            <a:xfrm>
              <a:off x="0" y="-57150"/>
              <a:ext cx="812800" cy="869950"/>
            </a:xfrm>
            <a:prstGeom prst="rect">
              <a:avLst/>
            </a:prstGeom>
          </p:spPr>
          <p:txBody>
            <a:bodyPr lIns="50800" tIns="50800" rIns="50800" bIns="50800" rtlCol="0" anchor="ctr"/>
            <a:lstStyle/>
            <a:p>
              <a:pPr marL="0" lvl="0" indent="0" algn="ctr">
                <a:lnSpc>
                  <a:spcPts val="3719"/>
                </a:lnSpc>
                <a:spcBef>
                  <a:spcPct val="0"/>
                </a:spcBef>
              </a:pPr>
              <a:endParaRPr lang="en-US" sz="2657" dirty="0">
                <a:solidFill>
                  <a:srgbClr val="FFFFFF"/>
                </a:solidFill>
                <a:latin typeface="Canva Sans Bold"/>
              </a:endParaRPr>
            </a:p>
          </p:txBody>
        </p:sp>
      </p:grpSp>
      <p:grpSp>
        <p:nvGrpSpPr>
          <p:cNvPr id="28" name="Group 19">
            <a:extLst>
              <a:ext uri="{FF2B5EF4-FFF2-40B4-BE49-F238E27FC236}">
                <a16:creationId xmlns:a16="http://schemas.microsoft.com/office/drawing/2014/main" id="{43578405-BA27-DC75-4C55-50AFFCB35011}"/>
              </a:ext>
            </a:extLst>
          </p:cNvPr>
          <p:cNvGrpSpPr/>
          <p:nvPr/>
        </p:nvGrpSpPr>
        <p:grpSpPr>
          <a:xfrm>
            <a:off x="8413328" y="2506779"/>
            <a:ext cx="1838837" cy="752510"/>
            <a:chOff x="0" y="0"/>
            <a:chExt cx="484303" cy="198192"/>
          </a:xfrm>
        </p:grpSpPr>
        <p:sp>
          <p:nvSpPr>
            <p:cNvPr id="29" name="Freeform 20">
              <a:extLst>
                <a:ext uri="{FF2B5EF4-FFF2-40B4-BE49-F238E27FC236}">
                  <a16:creationId xmlns:a16="http://schemas.microsoft.com/office/drawing/2014/main" id="{AE78F3D7-243C-4E69-9FC2-12C96FB5737D}"/>
                </a:ext>
              </a:extLst>
            </p:cNvPr>
            <p:cNvSpPr/>
            <p:nvPr/>
          </p:nvSpPr>
          <p:spPr>
            <a:xfrm>
              <a:off x="0" y="0"/>
              <a:ext cx="484303" cy="198192"/>
            </a:xfrm>
            <a:custGeom>
              <a:avLst/>
              <a:gdLst/>
              <a:ahLst/>
              <a:cxnLst/>
              <a:rect l="l" t="t" r="r" b="b"/>
              <a:pathLst>
                <a:path w="484303" h="198192">
                  <a:moveTo>
                    <a:pt x="84205" y="0"/>
                  </a:moveTo>
                  <a:lnTo>
                    <a:pt x="400098" y="0"/>
                  </a:lnTo>
                  <a:cubicBezTo>
                    <a:pt x="422431" y="0"/>
                    <a:pt x="443848" y="8872"/>
                    <a:pt x="459640" y="24663"/>
                  </a:cubicBezTo>
                  <a:cubicBezTo>
                    <a:pt x="475431" y="40454"/>
                    <a:pt x="484303" y="61872"/>
                    <a:pt x="484303" y="84205"/>
                  </a:cubicBezTo>
                  <a:lnTo>
                    <a:pt x="484303" y="113987"/>
                  </a:lnTo>
                  <a:cubicBezTo>
                    <a:pt x="484303" y="136320"/>
                    <a:pt x="475431" y="157738"/>
                    <a:pt x="459640" y="173529"/>
                  </a:cubicBezTo>
                  <a:cubicBezTo>
                    <a:pt x="443848" y="189321"/>
                    <a:pt x="422431" y="198192"/>
                    <a:pt x="400098" y="198192"/>
                  </a:cubicBezTo>
                  <a:lnTo>
                    <a:pt x="84205" y="198192"/>
                  </a:lnTo>
                  <a:cubicBezTo>
                    <a:pt x="61872" y="198192"/>
                    <a:pt x="40454" y="189321"/>
                    <a:pt x="24663" y="173529"/>
                  </a:cubicBezTo>
                  <a:cubicBezTo>
                    <a:pt x="8872" y="157738"/>
                    <a:pt x="0" y="136320"/>
                    <a:pt x="0" y="113987"/>
                  </a:cubicBezTo>
                  <a:lnTo>
                    <a:pt x="0" y="84205"/>
                  </a:lnTo>
                  <a:cubicBezTo>
                    <a:pt x="0" y="61872"/>
                    <a:pt x="8872" y="40454"/>
                    <a:pt x="24663" y="24663"/>
                  </a:cubicBezTo>
                  <a:cubicBezTo>
                    <a:pt x="40454" y="8872"/>
                    <a:pt x="61872" y="0"/>
                    <a:pt x="84205" y="0"/>
                  </a:cubicBezTo>
                  <a:close/>
                </a:path>
              </a:pathLst>
            </a:custGeom>
            <a:solidFill>
              <a:srgbClr val="05066D"/>
            </a:solidFill>
          </p:spPr>
          <p:txBody>
            <a:bodyPr/>
            <a:lstStyle/>
            <a:p>
              <a:endParaRPr lang="en-US"/>
            </a:p>
          </p:txBody>
        </p:sp>
        <p:sp>
          <p:nvSpPr>
            <p:cNvPr id="30" name="TextBox 21">
              <a:extLst>
                <a:ext uri="{FF2B5EF4-FFF2-40B4-BE49-F238E27FC236}">
                  <a16:creationId xmlns:a16="http://schemas.microsoft.com/office/drawing/2014/main" id="{85450125-03F3-3AA3-0EE0-FD4127047FAF}"/>
                </a:ext>
              </a:extLst>
            </p:cNvPr>
            <p:cNvSpPr txBox="1"/>
            <p:nvPr/>
          </p:nvSpPr>
          <p:spPr>
            <a:xfrm>
              <a:off x="0" y="-57150"/>
              <a:ext cx="812800" cy="869950"/>
            </a:xfrm>
            <a:prstGeom prst="rect">
              <a:avLst/>
            </a:prstGeom>
          </p:spPr>
          <p:txBody>
            <a:bodyPr lIns="50800" tIns="50800" rIns="50800" bIns="50800" rtlCol="0" anchor="ctr"/>
            <a:lstStyle/>
            <a:p>
              <a:pPr marL="0" lvl="0" indent="0" algn="ctr">
                <a:lnSpc>
                  <a:spcPts val="3719"/>
                </a:lnSpc>
                <a:spcBef>
                  <a:spcPct val="0"/>
                </a:spcBef>
              </a:pPr>
              <a:endParaRPr lang="en-US" sz="2657" dirty="0">
                <a:solidFill>
                  <a:srgbClr val="FFFFFF"/>
                </a:solidFill>
                <a:latin typeface="Canva Sans Bold"/>
              </a:endParaRPr>
            </a:p>
          </p:txBody>
        </p:sp>
      </p:grpSp>
      <p:grpSp>
        <p:nvGrpSpPr>
          <p:cNvPr id="31" name="Group 2">
            <a:extLst>
              <a:ext uri="{FF2B5EF4-FFF2-40B4-BE49-F238E27FC236}">
                <a16:creationId xmlns:a16="http://schemas.microsoft.com/office/drawing/2014/main" id="{95F0C305-09EF-F37D-C7F9-9F9FC746E548}"/>
              </a:ext>
            </a:extLst>
          </p:cNvPr>
          <p:cNvGrpSpPr/>
          <p:nvPr/>
        </p:nvGrpSpPr>
        <p:grpSpPr>
          <a:xfrm>
            <a:off x="12866122" y="2680111"/>
            <a:ext cx="5275994" cy="6125665"/>
            <a:chOff x="0" y="0"/>
            <a:chExt cx="1575762" cy="1687027"/>
          </a:xfrm>
        </p:grpSpPr>
        <p:sp>
          <p:nvSpPr>
            <p:cNvPr id="32" name="Freeform 3">
              <a:extLst>
                <a:ext uri="{FF2B5EF4-FFF2-40B4-BE49-F238E27FC236}">
                  <a16:creationId xmlns:a16="http://schemas.microsoft.com/office/drawing/2014/main" id="{9BD5E9C6-6914-AC15-A943-B989A78761AE}"/>
                </a:ext>
              </a:extLst>
            </p:cNvPr>
            <p:cNvSpPr/>
            <p:nvPr/>
          </p:nvSpPr>
          <p:spPr>
            <a:xfrm>
              <a:off x="0" y="0"/>
              <a:ext cx="1575762" cy="1687027"/>
            </a:xfrm>
            <a:custGeom>
              <a:avLst/>
              <a:gdLst/>
              <a:ahLst/>
              <a:cxnLst/>
              <a:rect l="l" t="t" r="r" b="b"/>
              <a:pathLst>
                <a:path w="1575762" h="1687027">
                  <a:moveTo>
                    <a:pt x="28468" y="0"/>
                  </a:moveTo>
                  <a:lnTo>
                    <a:pt x="1547294" y="0"/>
                  </a:lnTo>
                  <a:cubicBezTo>
                    <a:pt x="1554844" y="0"/>
                    <a:pt x="1562085" y="2999"/>
                    <a:pt x="1567424" y="8338"/>
                  </a:cubicBezTo>
                  <a:cubicBezTo>
                    <a:pt x="1572762" y="13677"/>
                    <a:pt x="1575762" y="20918"/>
                    <a:pt x="1575762" y="28468"/>
                  </a:cubicBezTo>
                  <a:lnTo>
                    <a:pt x="1575762" y="1658559"/>
                  </a:lnTo>
                  <a:cubicBezTo>
                    <a:pt x="1575762" y="1666109"/>
                    <a:pt x="1572762" y="1673350"/>
                    <a:pt x="1567424" y="1678689"/>
                  </a:cubicBezTo>
                  <a:cubicBezTo>
                    <a:pt x="1562085" y="1684028"/>
                    <a:pt x="1554844" y="1687027"/>
                    <a:pt x="1547294" y="1687027"/>
                  </a:cubicBezTo>
                  <a:lnTo>
                    <a:pt x="28468" y="1687027"/>
                  </a:lnTo>
                  <a:cubicBezTo>
                    <a:pt x="20918" y="1687027"/>
                    <a:pt x="13677" y="1684028"/>
                    <a:pt x="8338" y="1678689"/>
                  </a:cubicBezTo>
                  <a:cubicBezTo>
                    <a:pt x="2999" y="1673350"/>
                    <a:pt x="0" y="1666109"/>
                    <a:pt x="0" y="1658559"/>
                  </a:cubicBezTo>
                  <a:lnTo>
                    <a:pt x="0" y="28468"/>
                  </a:lnTo>
                  <a:cubicBezTo>
                    <a:pt x="0" y="20918"/>
                    <a:pt x="2999" y="13677"/>
                    <a:pt x="8338" y="8338"/>
                  </a:cubicBezTo>
                  <a:cubicBezTo>
                    <a:pt x="13677" y="2999"/>
                    <a:pt x="20918" y="0"/>
                    <a:pt x="28468" y="0"/>
                  </a:cubicBezTo>
                  <a:close/>
                </a:path>
              </a:pathLst>
            </a:custGeom>
            <a:solidFill>
              <a:srgbClr val="FFFFFF"/>
            </a:solidFill>
          </p:spPr>
          <p:txBody>
            <a:bodyPr/>
            <a:lstStyle/>
            <a:p>
              <a:endParaRPr lang="en-US" dirty="0"/>
            </a:p>
          </p:txBody>
        </p:sp>
        <p:sp>
          <p:nvSpPr>
            <p:cNvPr id="33" name="TextBox 4">
              <a:extLst>
                <a:ext uri="{FF2B5EF4-FFF2-40B4-BE49-F238E27FC236}">
                  <a16:creationId xmlns:a16="http://schemas.microsoft.com/office/drawing/2014/main" id="{BEF91CAB-5812-348B-3209-FB011E1C8C6D}"/>
                </a:ext>
              </a:extLst>
            </p:cNvPr>
            <p:cNvSpPr txBox="1"/>
            <p:nvPr/>
          </p:nvSpPr>
          <p:spPr>
            <a:xfrm>
              <a:off x="0" y="-57150"/>
              <a:ext cx="812800" cy="869950"/>
            </a:xfrm>
            <a:prstGeom prst="rect">
              <a:avLst/>
            </a:prstGeom>
          </p:spPr>
          <p:txBody>
            <a:bodyPr lIns="50800" tIns="50800" rIns="50800" bIns="50800" rtlCol="0" anchor="ctr"/>
            <a:lstStyle/>
            <a:p>
              <a:pPr algn="ctr">
                <a:lnSpc>
                  <a:spcPts val="3719"/>
                </a:lnSpc>
              </a:pPr>
              <a:endParaRPr/>
            </a:p>
          </p:txBody>
        </p:sp>
      </p:grpSp>
      <p:grpSp>
        <p:nvGrpSpPr>
          <p:cNvPr id="34" name="Group 3">
            <a:extLst>
              <a:ext uri="{FF2B5EF4-FFF2-40B4-BE49-F238E27FC236}">
                <a16:creationId xmlns:a16="http://schemas.microsoft.com/office/drawing/2014/main" id="{641B6CBA-95B8-5104-117F-481CF5030ECE}"/>
              </a:ext>
            </a:extLst>
          </p:cNvPr>
          <p:cNvGrpSpPr>
            <a:grpSpLocks noChangeAspect="1"/>
          </p:cNvGrpSpPr>
          <p:nvPr/>
        </p:nvGrpSpPr>
        <p:grpSpPr>
          <a:xfrm>
            <a:off x="13731235" y="2836793"/>
            <a:ext cx="3655069" cy="3033281"/>
            <a:chOff x="0" y="0"/>
            <a:chExt cx="6108573" cy="6350000"/>
          </a:xfrm>
        </p:grpSpPr>
        <p:sp>
          <p:nvSpPr>
            <p:cNvPr id="35" name="Freeform 4">
              <a:extLst>
                <a:ext uri="{FF2B5EF4-FFF2-40B4-BE49-F238E27FC236}">
                  <a16:creationId xmlns:a16="http://schemas.microsoft.com/office/drawing/2014/main" id="{B879153D-1FBD-0D02-0A18-2AE8DC9DBBFE}"/>
                </a:ext>
              </a:extLst>
            </p:cNvPr>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5"/>
              <a:stretch>
                <a:fillRect l="-27964" r="-27964"/>
              </a:stretch>
            </a:blipFill>
          </p:spPr>
          <p:txBody>
            <a:bodyPr/>
            <a:lstStyle/>
            <a:p>
              <a:endParaRPr lang="en-US"/>
            </a:p>
          </p:txBody>
        </p:sp>
      </p:grpSp>
      <p:grpSp>
        <p:nvGrpSpPr>
          <p:cNvPr id="36" name="Group 19">
            <a:extLst>
              <a:ext uri="{FF2B5EF4-FFF2-40B4-BE49-F238E27FC236}">
                <a16:creationId xmlns:a16="http://schemas.microsoft.com/office/drawing/2014/main" id="{AA12D4AB-4E58-FB89-DBAB-6EADFFF82D5B}"/>
              </a:ext>
            </a:extLst>
          </p:cNvPr>
          <p:cNvGrpSpPr/>
          <p:nvPr/>
        </p:nvGrpSpPr>
        <p:grpSpPr>
          <a:xfrm>
            <a:off x="14648091" y="2655697"/>
            <a:ext cx="1838837" cy="752510"/>
            <a:chOff x="0" y="0"/>
            <a:chExt cx="484303" cy="198192"/>
          </a:xfrm>
        </p:grpSpPr>
        <p:sp>
          <p:nvSpPr>
            <p:cNvPr id="37" name="Freeform 20">
              <a:extLst>
                <a:ext uri="{FF2B5EF4-FFF2-40B4-BE49-F238E27FC236}">
                  <a16:creationId xmlns:a16="http://schemas.microsoft.com/office/drawing/2014/main" id="{D5EC30E7-DBA9-1E82-86A4-905342B14C25}"/>
                </a:ext>
              </a:extLst>
            </p:cNvPr>
            <p:cNvSpPr/>
            <p:nvPr/>
          </p:nvSpPr>
          <p:spPr>
            <a:xfrm>
              <a:off x="0" y="0"/>
              <a:ext cx="484303" cy="198192"/>
            </a:xfrm>
            <a:custGeom>
              <a:avLst/>
              <a:gdLst/>
              <a:ahLst/>
              <a:cxnLst/>
              <a:rect l="l" t="t" r="r" b="b"/>
              <a:pathLst>
                <a:path w="484303" h="198192">
                  <a:moveTo>
                    <a:pt x="84205" y="0"/>
                  </a:moveTo>
                  <a:lnTo>
                    <a:pt x="400098" y="0"/>
                  </a:lnTo>
                  <a:cubicBezTo>
                    <a:pt x="422431" y="0"/>
                    <a:pt x="443848" y="8872"/>
                    <a:pt x="459640" y="24663"/>
                  </a:cubicBezTo>
                  <a:cubicBezTo>
                    <a:pt x="475431" y="40454"/>
                    <a:pt x="484303" y="61872"/>
                    <a:pt x="484303" y="84205"/>
                  </a:cubicBezTo>
                  <a:lnTo>
                    <a:pt x="484303" y="113987"/>
                  </a:lnTo>
                  <a:cubicBezTo>
                    <a:pt x="484303" y="136320"/>
                    <a:pt x="475431" y="157738"/>
                    <a:pt x="459640" y="173529"/>
                  </a:cubicBezTo>
                  <a:cubicBezTo>
                    <a:pt x="443848" y="189321"/>
                    <a:pt x="422431" y="198192"/>
                    <a:pt x="400098" y="198192"/>
                  </a:cubicBezTo>
                  <a:lnTo>
                    <a:pt x="84205" y="198192"/>
                  </a:lnTo>
                  <a:cubicBezTo>
                    <a:pt x="61872" y="198192"/>
                    <a:pt x="40454" y="189321"/>
                    <a:pt x="24663" y="173529"/>
                  </a:cubicBezTo>
                  <a:cubicBezTo>
                    <a:pt x="8872" y="157738"/>
                    <a:pt x="0" y="136320"/>
                    <a:pt x="0" y="113987"/>
                  </a:cubicBezTo>
                  <a:lnTo>
                    <a:pt x="0" y="84205"/>
                  </a:lnTo>
                  <a:cubicBezTo>
                    <a:pt x="0" y="61872"/>
                    <a:pt x="8872" y="40454"/>
                    <a:pt x="24663" y="24663"/>
                  </a:cubicBezTo>
                  <a:cubicBezTo>
                    <a:pt x="40454" y="8872"/>
                    <a:pt x="61872" y="0"/>
                    <a:pt x="84205" y="0"/>
                  </a:cubicBezTo>
                  <a:close/>
                </a:path>
              </a:pathLst>
            </a:custGeom>
            <a:solidFill>
              <a:srgbClr val="05066D"/>
            </a:solidFill>
          </p:spPr>
          <p:txBody>
            <a:bodyPr/>
            <a:lstStyle/>
            <a:p>
              <a:endParaRPr lang="en-US"/>
            </a:p>
          </p:txBody>
        </p:sp>
        <p:sp>
          <p:nvSpPr>
            <p:cNvPr id="38" name="TextBox 21">
              <a:extLst>
                <a:ext uri="{FF2B5EF4-FFF2-40B4-BE49-F238E27FC236}">
                  <a16:creationId xmlns:a16="http://schemas.microsoft.com/office/drawing/2014/main" id="{498942BF-0441-6E9F-1D39-D89534C450C5}"/>
                </a:ext>
              </a:extLst>
            </p:cNvPr>
            <p:cNvSpPr txBox="1"/>
            <p:nvPr/>
          </p:nvSpPr>
          <p:spPr>
            <a:xfrm>
              <a:off x="0" y="-57150"/>
              <a:ext cx="812800" cy="869950"/>
            </a:xfrm>
            <a:prstGeom prst="rect">
              <a:avLst/>
            </a:prstGeom>
          </p:spPr>
          <p:txBody>
            <a:bodyPr lIns="50800" tIns="50800" rIns="50800" bIns="50800" rtlCol="0" anchor="ctr"/>
            <a:lstStyle/>
            <a:p>
              <a:pPr marL="0" lvl="0" indent="0" algn="ctr">
                <a:lnSpc>
                  <a:spcPts val="3719"/>
                </a:lnSpc>
                <a:spcBef>
                  <a:spcPct val="0"/>
                </a:spcBef>
              </a:pPr>
              <a:endParaRPr lang="en-US" sz="2657" dirty="0">
                <a:solidFill>
                  <a:srgbClr val="FFFFFF"/>
                </a:solidFill>
                <a:latin typeface="Canva Sans Bold"/>
              </a:endParaRPr>
            </a:p>
          </p:txBody>
        </p:sp>
      </p:grpSp>
      <p:sp>
        <p:nvSpPr>
          <p:cNvPr id="40" name="TextBox 39">
            <a:extLst>
              <a:ext uri="{FF2B5EF4-FFF2-40B4-BE49-F238E27FC236}">
                <a16:creationId xmlns:a16="http://schemas.microsoft.com/office/drawing/2014/main" id="{556E7E28-0274-3C9C-B3BA-F7367C74CDB7}"/>
              </a:ext>
            </a:extLst>
          </p:cNvPr>
          <p:cNvSpPr txBox="1"/>
          <p:nvPr/>
        </p:nvSpPr>
        <p:spPr>
          <a:xfrm>
            <a:off x="12759476" y="6368781"/>
            <a:ext cx="5405500" cy="1938288"/>
          </a:xfrm>
          <a:prstGeom prst="rect">
            <a:avLst/>
          </a:prstGeom>
          <a:noFill/>
        </p:spPr>
        <p:txBody>
          <a:bodyPr wrap="square">
            <a:spAutoFit/>
          </a:bodyPr>
          <a:lstStyle/>
          <a:p>
            <a:pPr marL="342900" indent="-342900" algn="just">
              <a:lnSpc>
                <a:spcPts val="2854"/>
              </a:lnSpc>
              <a:spcBef>
                <a:spcPct val="0"/>
              </a:spcBef>
              <a:buFont typeface="Wingdings" panose="05000000000000000000" pitchFamily="2" charset="2"/>
              <a:buChar char="q"/>
            </a:pPr>
            <a:r>
              <a:rPr lang="en-US" sz="2400" dirty="0">
                <a:solidFill>
                  <a:srgbClr val="05066D"/>
                </a:solidFill>
                <a:latin typeface="Canva Sans"/>
              </a:rPr>
              <a:t>Reduction in healthcare costs through preventive measures and optimized resource utilization.</a:t>
            </a:r>
          </a:p>
          <a:p>
            <a:pPr marL="342900" indent="-342900" algn="just">
              <a:lnSpc>
                <a:spcPts val="2854"/>
              </a:lnSpc>
              <a:spcBef>
                <a:spcPct val="0"/>
              </a:spcBef>
              <a:buFont typeface="Wingdings" panose="05000000000000000000" pitchFamily="2" charset="2"/>
              <a:buChar char="q"/>
            </a:pPr>
            <a:endParaRPr lang="en-US" sz="2400" dirty="0">
              <a:solidFill>
                <a:srgbClr val="05066D"/>
              </a:solidFill>
              <a:latin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H="1">
            <a:off x="13765773" y="4902117"/>
            <a:ext cx="6014582" cy="9214541"/>
          </a:xfrm>
          <a:custGeom>
            <a:avLst/>
            <a:gdLst/>
            <a:ahLst/>
            <a:cxnLst/>
            <a:rect l="l" t="t" r="r" b="b"/>
            <a:pathLst>
              <a:path w="6014582" h="9214541">
                <a:moveTo>
                  <a:pt x="6014583" y="0"/>
                </a:moveTo>
                <a:lnTo>
                  <a:pt x="0" y="0"/>
                </a:lnTo>
                <a:lnTo>
                  <a:pt x="0" y="9214541"/>
                </a:lnTo>
                <a:lnTo>
                  <a:pt x="6014583" y="9214541"/>
                </a:lnTo>
                <a:lnTo>
                  <a:pt x="60145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3124200" y="155523"/>
            <a:ext cx="8618985" cy="1327864"/>
          </a:xfrm>
          <a:prstGeom prst="rect">
            <a:avLst/>
          </a:prstGeom>
        </p:spPr>
        <p:txBody>
          <a:bodyPr wrap="square" lIns="0" tIns="0" rIns="0" bIns="0" rtlCol="0" anchor="t">
            <a:spAutoFit/>
          </a:bodyPr>
          <a:lstStyle/>
          <a:p>
            <a:pPr marL="0" lvl="0" indent="0">
              <a:lnSpc>
                <a:spcPts val="10898"/>
              </a:lnSpc>
              <a:spcBef>
                <a:spcPct val="0"/>
              </a:spcBef>
            </a:pPr>
            <a:r>
              <a:rPr lang="en-US" sz="7784" u="none" strike="noStrike" dirty="0">
                <a:solidFill>
                  <a:srgbClr val="05066D"/>
                </a:solidFill>
                <a:latin typeface="Poppins Ultra-Bold"/>
              </a:rPr>
              <a:t>System Design</a:t>
            </a:r>
          </a:p>
        </p:txBody>
      </p:sp>
      <p:sp>
        <p:nvSpPr>
          <p:cNvPr id="18" name="Freeform 18"/>
          <p:cNvSpPr/>
          <p:nvPr/>
        </p:nvSpPr>
        <p:spPr>
          <a:xfrm>
            <a:off x="13765773" y="876300"/>
            <a:ext cx="3024000" cy="3024000"/>
          </a:xfrm>
          <a:custGeom>
            <a:avLst/>
            <a:gdLst/>
            <a:ahLst/>
            <a:cxnLst/>
            <a:rect l="l" t="t" r="r" b="b"/>
            <a:pathLst>
              <a:path w="3024000" h="3024000">
                <a:moveTo>
                  <a:pt x="0" y="0"/>
                </a:moveTo>
                <a:lnTo>
                  <a:pt x="3024000" y="0"/>
                </a:lnTo>
                <a:lnTo>
                  <a:pt x="3024000" y="3024000"/>
                </a:lnTo>
                <a:lnTo>
                  <a:pt x="0" y="302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FC2FFC2E-F7A5-327E-00B8-8FA1E1D3466F}"/>
              </a:ext>
            </a:extLst>
          </p:cNvPr>
          <p:cNvSpPr txBox="1"/>
          <p:nvPr/>
        </p:nvSpPr>
        <p:spPr>
          <a:xfrm>
            <a:off x="3124200" y="1856230"/>
            <a:ext cx="4800600" cy="630942"/>
          </a:xfrm>
          <a:prstGeom prst="rect">
            <a:avLst/>
          </a:prstGeom>
          <a:noFill/>
        </p:spPr>
        <p:txBody>
          <a:bodyPr wrap="square">
            <a:spAutoFit/>
          </a:bodyPr>
          <a:lstStyle/>
          <a:p>
            <a:r>
              <a:rPr lang="en-US" sz="3500" dirty="0">
                <a:solidFill>
                  <a:schemeClr val="tx2"/>
                </a:solidFill>
                <a:latin typeface="Nunito 1 Bold"/>
              </a:rPr>
              <a:t>Use-Case Diagram:</a:t>
            </a:r>
            <a:endParaRPr lang="en-US" sz="3500" dirty="0">
              <a:solidFill>
                <a:schemeClr val="tx2"/>
              </a:solidFill>
            </a:endParaRPr>
          </a:p>
        </p:txBody>
      </p:sp>
      <p:pic>
        <p:nvPicPr>
          <p:cNvPr id="7" name="Picture 6">
            <a:extLst>
              <a:ext uri="{FF2B5EF4-FFF2-40B4-BE49-F238E27FC236}">
                <a16:creationId xmlns:a16="http://schemas.microsoft.com/office/drawing/2014/main" id="{5D4D1326-C105-252D-BE09-79D8A19CDEF1}"/>
              </a:ext>
            </a:extLst>
          </p:cNvPr>
          <p:cNvPicPr>
            <a:picLocks noChangeAspect="1"/>
          </p:cNvPicPr>
          <p:nvPr/>
        </p:nvPicPr>
        <p:blipFill>
          <a:blip r:embed="rId6"/>
          <a:stretch>
            <a:fillRect/>
          </a:stretch>
        </p:blipFill>
        <p:spPr>
          <a:xfrm>
            <a:off x="3505200" y="3009966"/>
            <a:ext cx="9902290" cy="5105333"/>
          </a:xfrm>
          <a:prstGeom prst="rect">
            <a:avLst/>
          </a:prstGeom>
        </p:spPr>
      </p:pic>
      <p:sp>
        <p:nvSpPr>
          <p:cNvPr id="11" name="TextBox 10">
            <a:extLst>
              <a:ext uri="{FF2B5EF4-FFF2-40B4-BE49-F238E27FC236}">
                <a16:creationId xmlns:a16="http://schemas.microsoft.com/office/drawing/2014/main" id="{7074FB03-EDB2-CFC1-82D3-B0CF8249C3E9}"/>
              </a:ext>
            </a:extLst>
          </p:cNvPr>
          <p:cNvSpPr txBox="1"/>
          <p:nvPr/>
        </p:nvSpPr>
        <p:spPr>
          <a:xfrm>
            <a:off x="5532738" y="8593052"/>
            <a:ext cx="6014582" cy="630942"/>
          </a:xfrm>
          <a:prstGeom prst="rect">
            <a:avLst/>
          </a:prstGeom>
          <a:noFill/>
        </p:spPr>
        <p:txBody>
          <a:bodyPr wrap="square">
            <a:spAutoFit/>
          </a:bodyPr>
          <a:lstStyle/>
          <a:p>
            <a:r>
              <a:rPr lang="en-US" sz="3500" dirty="0">
                <a:solidFill>
                  <a:schemeClr val="tx2"/>
                </a:solidFill>
                <a:latin typeface="Nunito 1 Bold"/>
              </a:rPr>
              <a:t>Use-Case Diagram for User</a:t>
            </a:r>
            <a:endParaRPr lang="en-US" sz="3500" dirty="0">
              <a:solidFill>
                <a:schemeClr val="tx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H="1">
            <a:off x="13765773" y="4902117"/>
            <a:ext cx="6014582" cy="9214541"/>
          </a:xfrm>
          <a:custGeom>
            <a:avLst/>
            <a:gdLst/>
            <a:ahLst/>
            <a:cxnLst/>
            <a:rect l="l" t="t" r="r" b="b"/>
            <a:pathLst>
              <a:path w="6014582" h="9214541">
                <a:moveTo>
                  <a:pt x="6014583" y="0"/>
                </a:moveTo>
                <a:lnTo>
                  <a:pt x="0" y="0"/>
                </a:lnTo>
                <a:lnTo>
                  <a:pt x="0" y="9214541"/>
                </a:lnTo>
                <a:lnTo>
                  <a:pt x="6014583" y="9214541"/>
                </a:lnTo>
                <a:lnTo>
                  <a:pt x="60145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13765773" y="876300"/>
            <a:ext cx="3024000" cy="3024000"/>
          </a:xfrm>
          <a:custGeom>
            <a:avLst/>
            <a:gdLst/>
            <a:ahLst/>
            <a:cxnLst/>
            <a:rect l="l" t="t" r="r" b="b"/>
            <a:pathLst>
              <a:path w="3024000" h="3024000">
                <a:moveTo>
                  <a:pt x="0" y="0"/>
                </a:moveTo>
                <a:lnTo>
                  <a:pt x="3024000" y="0"/>
                </a:lnTo>
                <a:lnTo>
                  <a:pt x="3024000" y="3024000"/>
                </a:lnTo>
                <a:lnTo>
                  <a:pt x="0" y="302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FC2FFC2E-F7A5-327E-00B8-8FA1E1D3466F}"/>
              </a:ext>
            </a:extLst>
          </p:cNvPr>
          <p:cNvSpPr txBox="1"/>
          <p:nvPr/>
        </p:nvSpPr>
        <p:spPr>
          <a:xfrm>
            <a:off x="3132438" y="747535"/>
            <a:ext cx="4800600" cy="630942"/>
          </a:xfrm>
          <a:prstGeom prst="rect">
            <a:avLst/>
          </a:prstGeom>
          <a:noFill/>
        </p:spPr>
        <p:txBody>
          <a:bodyPr wrap="square">
            <a:spAutoFit/>
          </a:bodyPr>
          <a:lstStyle/>
          <a:p>
            <a:r>
              <a:rPr lang="en-US" sz="3500" dirty="0">
                <a:solidFill>
                  <a:schemeClr val="tx2"/>
                </a:solidFill>
                <a:latin typeface="Nunito 1 Bold"/>
              </a:rPr>
              <a:t>Use-Case Diagram:</a:t>
            </a:r>
            <a:endParaRPr lang="en-US" sz="3500" dirty="0">
              <a:solidFill>
                <a:schemeClr val="tx2"/>
              </a:solidFill>
            </a:endParaRPr>
          </a:p>
        </p:txBody>
      </p:sp>
      <p:sp>
        <p:nvSpPr>
          <p:cNvPr id="11" name="TextBox 10">
            <a:extLst>
              <a:ext uri="{FF2B5EF4-FFF2-40B4-BE49-F238E27FC236}">
                <a16:creationId xmlns:a16="http://schemas.microsoft.com/office/drawing/2014/main" id="{7074FB03-EDB2-CFC1-82D3-B0CF8249C3E9}"/>
              </a:ext>
            </a:extLst>
          </p:cNvPr>
          <p:cNvSpPr txBox="1"/>
          <p:nvPr/>
        </p:nvSpPr>
        <p:spPr>
          <a:xfrm>
            <a:off x="5257800" y="8070256"/>
            <a:ext cx="6014582" cy="630942"/>
          </a:xfrm>
          <a:prstGeom prst="rect">
            <a:avLst/>
          </a:prstGeom>
          <a:noFill/>
        </p:spPr>
        <p:txBody>
          <a:bodyPr wrap="square">
            <a:spAutoFit/>
          </a:bodyPr>
          <a:lstStyle/>
          <a:p>
            <a:r>
              <a:rPr lang="en-US" sz="3500" dirty="0">
                <a:solidFill>
                  <a:schemeClr val="tx2"/>
                </a:solidFill>
                <a:latin typeface="Nunito 1 Bold"/>
              </a:rPr>
              <a:t>Use-Case Diagram for Admin</a:t>
            </a:r>
            <a:endParaRPr lang="en-US" sz="3500" dirty="0">
              <a:solidFill>
                <a:schemeClr val="tx2"/>
              </a:solidFill>
            </a:endParaRPr>
          </a:p>
        </p:txBody>
      </p:sp>
      <p:pic>
        <p:nvPicPr>
          <p:cNvPr id="4" name="image3.jpeg">
            <a:extLst>
              <a:ext uri="{FF2B5EF4-FFF2-40B4-BE49-F238E27FC236}">
                <a16:creationId xmlns:a16="http://schemas.microsoft.com/office/drawing/2014/main" id="{A36899D4-E745-51B2-C5F1-A3A000785276}"/>
              </a:ext>
            </a:extLst>
          </p:cNvPr>
          <p:cNvPicPr>
            <a:picLocks noChangeAspect="1"/>
          </p:cNvPicPr>
          <p:nvPr/>
        </p:nvPicPr>
        <p:blipFill>
          <a:blip r:embed="rId6" cstate="print"/>
          <a:stretch>
            <a:fillRect/>
          </a:stretch>
        </p:blipFill>
        <p:spPr>
          <a:xfrm>
            <a:off x="2801105" y="2324773"/>
            <a:ext cx="10762495" cy="4767263"/>
          </a:xfrm>
          <a:prstGeom prst="rect">
            <a:avLst/>
          </a:prstGeom>
        </p:spPr>
      </p:pic>
    </p:spTree>
    <p:extLst>
      <p:ext uri="{BB962C8B-B14F-4D97-AF65-F5344CB8AC3E}">
        <p14:creationId xmlns:p14="http://schemas.microsoft.com/office/powerpoint/2010/main" val="2026604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H="1">
            <a:off x="13765773" y="4902117"/>
            <a:ext cx="6014582" cy="9214541"/>
          </a:xfrm>
          <a:custGeom>
            <a:avLst/>
            <a:gdLst/>
            <a:ahLst/>
            <a:cxnLst/>
            <a:rect l="l" t="t" r="r" b="b"/>
            <a:pathLst>
              <a:path w="6014582" h="9214541">
                <a:moveTo>
                  <a:pt x="6014583" y="0"/>
                </a:moveTo>
                <a:lnTo>
                  <a:pt x="0" y="0"/>
                </a:lnTo>
                <a:lnTo>
                  <a:pt x="0" y="9214541"/>
                </a:lnTo>
                <a:lnTo>
                  <a:pt x="6014583" y="9214541"/>
                </a:lnTo>
                <a:lnTo>
                  <a:pt x="60145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13765773" y="876300"/>
            <a:ext cx="3024000" cy="3024000"/>
          </a:xfrm>
          <a:custGeom>
            <a:avLst/>
            <a:gdLst/>
            <a:ahLst/>
            <a:cxnLst/>
            <a:rect l="l" t="t" r="r" b="b"/>
            <a:pathLst>
              <a:path w="3024000" h="3024000">
                <a:moveTo>
                  <a:pt x="0" y="0"/>
                </a:moveTo>
                <a:lnTo>
                  <a:pt x="3024000" y="0"/>
                </a:lnTo>
                <a:lnTo>
                  <a:pt x="3024000" y="3024000"/>
                </a:lnTo>
                <a:lnTo>
                  <a:pt x="0" y="302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FC2FFC2E-F7A5-327E-00B8-8FA1E1D3466F}"/>
              </a:ext>
            </a:extLst>
          </p:cNvPr>
          <p:cNvSpPr txBox="1"/>
          <p:nvPr/>
        </p:nvSpPr>
        <p:spPr>
          <a:xfrm>
            <a:off x="3132438" y="835099"/>
            <a:ext cx="4800600" cy="630942"/>
          </a:xfrm>
          <a:prstGeom prst="rect">
            <a:avLst/>
          </a:prstGeom>
          <a:noFill/>
        </p:spPr>
        <p:txBody>
          <a:bodyPr wrap="square">
            <a:spAutoFit/>
          </a:bodyPr>
          <a:lstStyle/>
          <a:p>
            <a:r>
              <a:rPr lang="en-US" sz="3500" dirty="0">
                <a:solidFill>
                  <a:schemeClr val="tx2"/>
                </a:solidFill>
                <a:latin typeface="Nunito 1 Bold"/>
              </a:rPr>
              <a:t>Class Diagram:</a:t>
            </a:r>
            <a:endParaRPr lang="en-US" sz="3500" dirty="0">
              <a:solidFill>
                <a:schemeClr val="tx2"/>
              </a:solidFill>
            </a:endParaRPr>
          </a:p>
        </p:txBody>
      </p:sp>
      <p:sp>
        <p:nvSpPr>
          <p:cNvPr id="11" name="TextBox 10">
            <a:extLst>
              <a:ext uri="{FF2B5EF4-FFF2-40B4-BE49-F238E27FC236}">
                <a16:creationId xmlns:a16="http://schemas.microsoft.com/office/drawing/2014/main" id="{7074FB03-EDB2-CFC1-82D3-B0CF8249C3E9}"/>
              </a:ext>
            </a:extLst>
          </p:cNvPr>
          <p:cNvSpPr txBox="1"/>
          <p:nvPr/>
        </p:nvSpPr>
        <p:spPr>
          <a:xfrm>
            <a:off x="3132438" y="8735179"/>
            <a:ext cx="9067800" cy="630942"/>
          </a:xfrm>
          <a:prstGeom prst="rect">
            <a:avLst/>
          </a:prstGeom>
          <a:noFill/>
        </p:spPr>
        <p:txBody>
          <a:bodyPr wrap="square">
            <a:spAutoFit/>
          </a:bodyPr>
          <a:lstStyle/>
          <a:p>
            <a:r>
              <a:rPr lang="en-US" sz="3500" dirty="0">
                <a:solidFill>
                  <a:schemeClr val="tx2"/>
                </a:solidFill>
                <a:latin typeface="Nunito 1 Bold"/>
              </a:rPr>
              <a:t>Class Diagram For Wellness Prediction Suite</a:t>
            </a:r>
            <a:endParaRPr lang="en-US" sz="3500" dirty="0">
              <a:solidFill>
                <a:schemeClr val="tx2"/>
              </a:solidFill>
            </a:endParaRPr>
          </a:p>
        </p:txBody>
      </p:sp>
      <p:pic>
        <p:nvPicPr>
          <p:cNvPr id="5" name="image4.jpeg">
            <a:extLst>
              <a:ext uri="{FF2B5EF4-FFF2-40B4-BE49-F238E27FC236}">
                <a16:creationId xmlns:a16="http://schemas.microsoft.com/office/drawing/2014/main" id="{1D1F1B5E-4B70-01A0-803D-6DFF463B6838}"/>
              </a:ext>
            </a:extLst>
          </p:cNvPr>
          <p:cNvPicPr>
            <a:picLocks noChangeAspect="1"/>
          </p:cNvPicPr>
          <p:nvPr/>
        </p:nvPicPr>
        <p:blipFill>
          <a:blip r:embed="rId6" cstate="print"/>
          <a:stretch>
            <a:fillRect/>
          </a:stretch>
        </p:blipFill>
        <p:spPr>
          <a:xfrm>
            <a:off x="1904999" y="1714500"/>
            <a:ext cx="11860773" cy="6160843"/>
          </a:xfrm>
          <a:prstGeom prst="rect">
            <a:avLst/>
          </a:prstGeom>
        </p:spPr>
      </p:pic>
    </p:spTree>
    <p:extLst>
      <p:ext uri="{BB962C8B-B14F-4D97-AF65-F5344CB8AC3E}">
        <p14:creationId xmlns:p14="http://schemas.microsoft.com/office/powerpoint/2010/main" val="1866230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fade4c7-f2e8-436f-b3f2-1776d28417d1}" enabled="1" method="Privileged" siteId="{2c94bed6-d675-4d3d-a53b-7b461fd6acc2}" contentBits="0" removed="0"/>
</clbl:labelList>
</file>

<file path=docProps/app.xml><?xml version="1.0" encoding="utf-8"?>
<Properties xmlns="http://schemas.openxmlformats.org/officeDocument/2006/extended-properties" xmlns:vt="http://schemas.openxmlformats.org/officeDocument/2006/docPropsVTypes">
  <TotalTime>668</TotalTime>
  <Words>589</Words>
  <Application>Microsoft Macintosh PowerPoint</Application>
  <PresentationFormat>Custom</PresentationFormat>
  <Paragraphs>76</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Canva Sans Bold</vt:lpstr>
      <vt:lpstr>Wingdings</vt:lpstr>
      <vt:lpstr>Canva Sans</vt:lpstr>
      <vt:lpstr>Nunito 1</vt:lpstr>
      <vt:lpstr>Nunito Bold Bold</vt:lpstr>
      <vt:lpstr>Arial</vt:lpstr>
      <vt:lpstr>Nunito 1 Bold</vt:lpstr>
      <vt:lpstr>Poppins Ultra-Bold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Light Blue Professional Modern Health Care Presentation</dc:title>
  <dc:creator>dell</dc:creator>
  <cp:lastModifiedBy>Aneesh Kashetty</cp:lastModifiedBy>
  <cp:revision>4</cp:revision>
  <dcterms:created xsi:type="dcterms:W3CDTF">2006-08-16T00:00:00Z</dcterms:created>
  <dcterms:modified xsi:type="dcterms:W3CDTF">2025-05-06T18:11:11Z</dcterms:modified>
  <dc:identifier>DAFwk_GZWz0</dc:identifier>
</cp:coreProperties>
</file>